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81" r:id="rId14"/>
    <p:sldId id="282" r:id="rId15"/>
    <p:sldId id="265" r:id="rId16"/>
    <p:sldId id="266" r:id="rId17"/>
    <p:sldId id="267" r:id="rId18"/>
    <p:sldId id="268" r:id="rId19"/>
    <p:sldId id="283" r:id="rId20"/>
    <p:sldId id="269" r:id="rId21"/>
    <p:sldId id="270" r:id="rId22"/>
    <p:sldId id="271" r:id="rId23"/>
    <p:sldId id="284" r:id="rId24"/>
    <p:sldId id="272" r:id="rId25"/>
    <p:sldId id="273" r:id="rId26"/>
    <p:sldId id="274" r:id="rId27"/>
    <p:sldId id="275" r:id="rId28"/>
    <p:sldId id="276" r:id="rId29"/>
    <p:sldId id="277" r:id="rId30"/>
    <p:sldId id="278" r:id="rId31"/>
    <p:sldId id="279" r:id="rId32"/>
    <p:sldId id="280" r:id="rId33"/>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lztYa8UtzI6W3lIL3OXIMPPSC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A6194-B6AF-A745-9588-560F451B0669}" v="14" dt="2022-10-11T18:00:28.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3037840" cy="46482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4"/>
            <a:ext cx="3037840" cy="46482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71"/>
            <a:ext cx="3037840" cy="4648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38645c4a1f_0_3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38645c4a1f_0_342: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solidFill>
                  <a:schemeClr val="dk1"/>
                </a:solidFill>
                <a:latin typeface="Trebuchet MS"/>
                <a:ea typeface="Trebuchet MS"/>
                <a:cs typeface="Trebuchet MS"/>
                <a:sym typeface="Trebuchet MS"/>
              </a:rPr>
              <a:t>Presenter dialogue –</a:t>
            </a:r>
            <a:endParaRPr sz="1400" b="1">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latin typeface="Trebuchet MS"/>
                <a:ea typeface="Trebuchet MS"/>
                <a:cs typeface="Trebuchet MS"/>
                <a:sym typeface="Trebuchet MS"/>
              </a:rPr>
              <a:t>Welcome to </a:t>
            </a:r>
            <a:r>
              <a:rPr lang="en-US" sz="1400" i="1">
                <a:solidFill>
                  <a:srgbClr val="1155CC"/>
                </a:solidFill>
                <a:latin typeface="Trebuchet MS"/>
                <a:ea typeface="Trebuchet MS"/>
                <a:cs typeface="Trebuchet MS"/>
                <a:sym typeface="Trebuchet MS"/>
              </a:rPr>
              <a:t>[inset your school’s name]</a:t>
            </a:r>
            <a:r>
              <a:rPr lang="en-US" sz="1400" i="1">
                <a:solidFill>
                  <a:srgbClr val="00B0F0"/>
                </a:solidFill>
                <a:latin typeface="Trebuchet MS"/>
                <a:ea typeface="Trebuchet MS"/>
                <a:cs typeface="Trebuchet MS"/>
                <a:sym typeface="Trebuchet MS"/>
              </a:rPr>
              <a:t> </a:t>
            </a:r>
            <a:r>
              <a:rPr lang="en-US" sz="1400">
                <a:solidFill>
                  <a:schemeClr val="dk1"/>
                </a:solidFill>
                <a:latin typeface="Trebuchet MS"/>
                <a:ea typeface="Trebuchet MS"/>
                <a:cs typeface="Trebuchet MS"/>
                <a:sym typeface="Trebuchet MS"/>
              </a:rPr>
              <a:t>Title I Annual Meeting.  Thank you for attending!  </a:t>
            </a: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a:solidFill>
                  <a:srgbClr val="00B0F0"/>
                </a:solidFill>
                <a:latin typeface="Calibri"/>
                <a:ea typeface="Calibri"/>
                <a:cs typeface="Calibri"/>
                <a:sym typeface="Calibri"/>
              </a:rPr>
              <a:t>Customize this slide to detail what your school is doing with Title I funds this year to increase student achievement for all students.</a:t>
            </a:r>
            <a:endParaRPr/>
          </a:p>
          <a:p>
            <a:pPr marL="0" lvl="0" indent="0" algn="l" rtl="0">
              <a:spcBef>
                <a:spcPts val="0"/>
              </a:spcBef>
              <a:spcAft>
                <a:spcPts val="0"/>
              </a:spcAft>
              <a:buNone/>
            </a:pPr>
            <a:endParaRPr/>
          </a:p>
        </p:txBody>
      </p:sp>
      <p:sp>
        <p:nvSpPr>
          <p:cNvPr id="176" name="Google Shape;176;p1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Schoolwide Plan involves the entire school community, including families.  Researchers have studied the benefits of family involvement in schools and have found that students are positively impacted when their families are involved in their education.  Students…(read bullets).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6" name="Google Shape;186;p1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recognize the importance of partnering with families so students reap those benefits.  Part of our Schoolwide Plan includes how we partner with families to help students succeed.  In fact, we have an entire plan that outlines the steps we will take to strengthen our partnership with families.  </a:t>
            </a:r>
            <a:endParaRPr/>
          </a:p>
          <a:p>
            <a:pPr marL="0" lvl="0" indent="0" algn="l" rtl="0">
              <a:spcBef>
                <a:spcPts val="0"/>
              </a:spcBef>
              <a:spcAft>
                <a:spcPts val="0"/>
              </a:spcAft>
              <a:buNone/>
            </a:pPr>
            <a:endParaRPr/>
          </a:p>
        </p:txBody>
      </p:sp>
      <p:sp>
        <p:nvSpPr>
          <p:cNvPr id="195" name="Google Shape;195;p1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B0F0"/>
                </a:solidFill>
              </a:rPr>
              <a:t>Share information from your school’s PFEP.</a:t>
            </a:r>
            <a:endParaRPr sz="1200">
              <a:solidFill>
                <a:srgbClr val="00B0F0"/>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plan describes how the school partners with the community, volunteers, and businesses to increase student achievement. It also outlines specific academic trainings designed for parents and family members to learn strategies they can use at home and help their children master specific foundational skills.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Optional = Share a copy of the school’s PFEP Summary</a:t>
            </a:r>
            <a:endParaRPr b="1"/>
          </a:p>
        </p:txBody>
      </p:sp>
      <p:sp>
        <p:nvSpPr>
          <p:cNvPr id="204" name="Google Shape;204;p1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US">
                <a:solidFill>
                  <a:srgbClr val="00B0F0"/>
                </a:solidFill>
              </a:rPr>
              <a:t>Customize this slide to detail what your school is doing with Title I funds this year to increase student achievement for all students.  </a:t>
            </a:r>
            <a:endParaRPr/>
          </a:p>
          <a:p>
            <a:pPr marL="0" marR="0" lvl="0" indent="0" algn="l" rtl="0">
              <a:lnSpc>
                <a:spcPct val="100000"/>
              </a:lnSpc>
              <a:spcBef>
                <a:spcPts val="0"/>
              </a:spcBef>
              <a:spcAft>
                <a:spcPts val="0"/>
              </a:spcAft>
              <a:buClr>
                <a:schemeClr val="dk1"/>
              </a:buClr>
              <a:buSzPts val="1200"/>
              <a:buFont typeface="Calibri"/>
              <a:buNone/>
            </a:pPr>
            <a:r>
              <a:rPr lang="en-US">
                <a:solidFill>
                  <a:schemeClr val="dk1"/>
                </a:solidFill>
              </a:rPr>
              <a:t>Be sure to include learning outcomes for parents.  What can they expect to learn from attending these trainings?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Optional = Share a flyer with the dates of the 3 trainings in the PFEP as save the dates.  Ask parents to enter these dates in their phone/calendar.</a:t>
            </a:r>
            <a:endParaRPr b="1">
              <a:solidFill>
                <a:schemeClr val="dk1"/>
              </a:solidFill>
            </a:endParaRPr>
          </a:p>
        </p:txBody>
      </p:sp>
      <p:sp>
        <p:nvSpPr>
          <p:cNvPr id="213" name="Google Shape;213;p14: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 important part of the Parent and Family Engagement Plan is our School-Parent Compact. The Compact is also developed jointly with parents, family members and staff and outlines the responsibilities each have to raising student achievement.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4" name="Google Shape;224;p1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US">
                <a:solidFill>
                  <a:srgbClr val="00B0F0"/>
                </a:solidFill>
              </a:rPr>
              <a:t>Share your school’s final Compact. </a:t>
            </a:r>
            <a:r>
              <a:rPr lang="en-US"/>
              <a:t>Have printed copies available. Parents likely have already signed this.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Share with parents:</a:t>
            </a:r>
            <a:endParaRPr/>
          </a:p>
          <a:p>
            <a:pPr marL="0" lvl="0" indent="0" algn="l" rtl="0">
              <a:spcBef>
                <a:spcPts val="0"/>
              </a:spcBef>
              <a:spcAft>
                <a:spcPts val="0"/>
              </a:spcAft>
              <a:buNone/>
            </a:pPr>
            <a:endParaRPr/>
          </a:p>
          <a:p>
            <a:pPr marL="514350" lvl="0" indent="-514350" algn="l" rtl="0">
              <a:spcBef>
                <a:spcPts val="0"/>
              </a:spcBef>
              <a:spcAft>
                <a:spcPts val="0"/>
              </a:spcAft>
              <a:buClr>
                <a:schemeClr val="dk1"/>
              </a:buClr>
              <a:buSzPts val="1200"/>
              <a:buFont typeface="Calibri"/>
              <a:buAutoNum type="arabicParenBoth"/>
            </a:pPr>
            <a:r>
              <a:rPr lang="en-US" sz="1200" i="1"/>
              <a:t>the importance of the School-Parent Compact </a:t>
            </a:r>
            <a:endParaRPr/>
          </a:p>
          <a:p>
            <a:pPr marL="514350" lvl="0" indent="-514350" algn="l" rtl="0">
              <a:spcBef>
                <a:spcPts val="0"/>
              </a:spcBef>
              <a:spcAft>
                <a:spcPts val="0"/>
              </a:spcAft>
              <a:buClr>
                <a:schemeClr val="dk1"/>
              </a:buClr>
              <a:buSzPts val="1200"/>
              <a:buFont typeface="Calibri"/>
              <a:buAutoNum type="arabicParenBoth"/>
            </a:pPr>
            <a:r>
              <a:rPr lang="en-US" sz="1200" i="1"/>
              <a:t>how it was developed and </a:t>
            </a:r>
            <a:endParaRPr/>
          </a:p>
          <a:p>
            <a:pPr marL="514350" lvl="0" indent="-514350" algn="l" rtl="0">
              <a:spcBef>
                <a:spcPts val="0"/>
              </a:spcBef>
              <a:spcAft>
                <a:spcPts val="0"/>
              </a:spcAft>
              <a:buClr>
                <a:schemeClr val="dk1"/>
              </a:buClr>
              <a:buSzPts val="1200"/>
              <a:buFont typeface="Calibri"/>
              <a:buAutoNum type="arabicParenBoth"/>
            </a:pPr>
            <a:r>
              <a:rPr lang="en-US" sz="1200" i="1"/>
              <a:t>how it is going to be used to impact student achievement</a:t>
            </a:r>
            <a:endParaRPr/>
          </a:p>
          <a:p>
            <a:pPr marL="514350" marR="0" lvl="0" indent="-514350" algn="l" rtl="0">
              <a:lnSpc>
                <a:spcPct val="100000"/>
              </a:lnSpc>
              <a:spcBef>
                <a:spcPts val="0"/>
              </a:spcBef>
              <a:spcAft>
                <a:spcPts val="0"/>
              </a:spcAft>
              <a:buClr>
                <a:schemeClr val="dk1"/>
              </a:buClr>
              <a:buSzPts val="1200"/>
              <a:buFont typeface="Calibri"/>
              <a:buAutoNum type="arabicParenBoth"/>
            </a:pPr>
            <a:r>
              <a:rPr lang="en-US" i="1"/>
              <a:t>the Compact will be revisited during ELEMENTARY parent-teacher conferences (as required by law)</a:t>
            </a:r>
            <a:endParaRPr/>
          </a:p>
          <a:p>
            <a:pPr marL="0" marR="0" lvl="0" indent="0" algn="l" rtl="0">
              <a:lnSpc>
                <a:spcPct val="100000"/>
              </a:lnSpc>
              <a:spcBef>
                <a:spcPts val="0"/>
              </a:spcBef>
              <a:spcAft>
                <a:spcPts val="0"/>
              </a:spcAft>
              <a:buClr>
                <a:schemeClr val="dk1"/>
              </a:buClr>
              <a:buSzPts val="1200"/>
              <a:buFont typeface="Calibri"/>
              <a:buNone/>
            </a:pPr>
            <a:endParaRPr i="1"/>
          </a:p>
          <a:p>
            <a:pPr marL="0" marR="0" lvl="0" indent="0" algn="l" rtl="0">
              <a:lnSpc>
                <a:spcPct val="100000"/>
              </a:lnSpc>
              <a:spcBef>
                <a:spcPts val="0"/>
              </a:spcBef>
              <a:spcAft>
                <a:spcPts val="0"/>
              </a:spcAft>
              <a:buClr>
                <a:schemeClr val="dk1"/>
              </a:buClr>
              <a:buSzPts val="1200"/>
              <a:buFont typeface="Calibri"/>
              <a:buNone/>
            </a:pPr>
            <a:r>
              <a:rPr lang="en-US" b="1" i="0"/>
              <a:t>Optional = Share a copy of the updated School-Compact</a:t>
            </a:r>
            <a:endParaRPr b="1" i="0"/>
          </a:p>
          <a:p>
            <a:pPr marL="514350" lvl="0" indent="-438150" algn="l" rtl="0">
              <a:spcBef>
                <a:spcPts val="0"/>
              </a:spcBef>
              <a:spcAft>
                <a:spcPts val="0"/>
              </a:spcAft>
              <a:buClr>
                <a:schemeClr val="dk1"/>
              </a:buClr>
              <a:buSzPts val="1200"/>
              <a:buFont typeface="Calibri"/>
              <a:buNone/>
            </a:pPr>
            <a:endParaRPr sz="1200" i="1"/>
          </a:p>
        </p:txBody>
      </p:sp>
      <p:sp>
        <p:nvSpPr>
          <p:cNvPr id="233" name="Google Shape;233;p1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Title I schools must inform parents and family members of their </a:t>
            </a:r>
            <a:r>
              <a:rPr lang="en-US">
                <a:solidFill>
                  <a:schemeClr val="dk1"/>
                </a:solidFill>
              </a:rPr>
              <a:t>rights. </a:t>
            </a:r>
            <a:r>
              <a:rPr lang="en-US" sz="1200">
                <a:solidFill>
                  <a:schemeClr val="dk1"/>
                </a:solidFill>
                <a:latin typeface="Calibri"/>
                <a:ea typeface="Calibri"/>
                <a:cs typeface="Calibri"/>
                <a:sym typeface="Calibri"/>
              </a:rPr>
              <a:t>Parents and family members have the right to request information regarding their child’s teachers and paraprofessionals’ qualifications and their child’s academic level and growth on State assessments.   </a:t>
            </a:r>
            <a:endParaRPr>
              <a:solidFill>
                <a:schemeClr val="dk1"/>
              </a:solidFill>
            </a:endParaRPr>
          </a:p>
        </p:txBody>
      </p:sp>
      <p:sp>
        <p:nvSpPr>
          <p:cNvPr id="242" name="Google Shape;242;p1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Parents must be notified if their child has been taught for four or more weeks by a </a:t>
            </a:r>
            <a:r>
              <a:rPr lang="en-US" sz="1200" b="1" u="sng">
                <a:solidFill>
                  <a:schemeClr val="dk1"/>
                </a:solidFill>
                <a:latin typeface="Calibri"/>
                <a:ea typeface="Calibri"/>
                <a:cs typeface="Calibri"/>
                <a:sym typeface="Calibri"/>
              </a:rPr>
              <a:t>teacher</a:t>
            </a:r>
            <a:r>
              <a:rPr lang="en-US" sz="1200">
                <a:solidFill>
                  <a:schemeClr val="dk1"/>
                </a:solidFill>
                <a:latin typeface="Calibri"/>
                <a:ea typeface="Calibri"/>
                <a:cs typeface="Calibri"/>
                <a:sym typeface="Calibri"/>
              </a:rPr>
              <a:t> </a:t>
            </a:r>
            <a:r>
              <a:rPr lang="en-US" sz="1200" b="1">
                <a:solidFill>
                  <a:schemeClr val="dk1"/>
                </a:solidFill>
                <a:latin typeface="Calibri"/>
                <a:ea typeface="Calibri"/>
                <a:cs typeface="Calibri"/>
                <a:sym typeface="Calibri"/>
              </a:rPr>
              <a:t>who is licensed to teach in the State of Florida, </a:t>
            </a:r>
            <a:r>
              <a:rPr lang="en-US" sz="1200" b="0">
                <a:solidFill>
                  <a:schemeClr val="dk1"/>
                </a:solidFill>
                <a:latin typeface="Calibri"/>
                <a:ea typeface="Calibri"/>
                <a:cs typeface="Calibri"/>
                <a:sym typeface="Calibri"/>
              </a:rPr>
              <a:t>but does not hold a certificate to teach the grade or subject listed above. </a:t>
            </a:r>
            <a:endParaRPr/>
          </a:p>
          <a:p>
            <a:pPr marL="0" lvl="0" indent="0" algn="l" rtl="0">
              <a:spcBef>
                <a:spcPts val="0"/>
              </a:spcBef>
              <a:spcAft>
                <a:spcPts val="0"/>
              </a:spcAft>
              <a:buNone/>
            </a:pPr>
            <a:endParaRPr sz="1200" b="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Parents must also be notified if their child has been taught for four or more weeks by a </a:t>
            </a:r>
            <a:r>
              <a:rPr lang="en-US" sz="1200" b="1" u="sng">
                <a:solidFill>
                  <a:schemeClr val="dk1"/>
                </a:solidFill>
                <a:latin typeface="Calibri"/>
                <a:ea typeface="Calibri"/>
                <a:cs typeface="Calibri"/>
                <a:sym typeface="Calibri"/>
              </a:rPr>
              <a:t>substitute teacher </a:t>
            </a:r>
            <a:r>
              <a:rPr lang="en-US" sz="1200" b="1">
                <a:solidFill>
                  <a:schemeClr val="dk1"/>
                </a:solidFill>
                <a:latin typeface="Calibri"/>
                <a:ea typeface="Calibri"/>
                <a:cs typeface="Calibri"/>
                <a:sym typeface="Calibri"/>
              </a:rPr>
              <a:t>who is approved by the District to substitute teach, </a:t>
            </a:r>
            <a:r>
              <a:rPr lang="en-US" sz="1200" b="0">
                <a:solidFill>
                  <a:schemeClr val="dk1"/>
                </a:solidFill>
                <a:latin typeface="Calibri"/>
                <a:ea typeface="Calibri"/>
                <a:cs typeface="Calibri"/>
                <a:sym typeface="Calibri"/>
              </a:rPr>
              <a:t>but does not hold a Florida Department of Education teaching certificate for the grade level or subject listed above.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School must share with parents their child’s assessments results (FSA, EOC and SSA). </a:t>
            </a:r>
            <a:endParaRPr>
              <a:solidFill>
                <a:schemeClr val="dk1"/>
              </a:solidFill>
            </a:endParaRPr>
          </a:p>
        </p:txBody>
      </p:sp>
      <p:sp>
        <p:nvSpPr>
          <p:cNvPr id="251" name="Google Shape;251;p1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8a3438b95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48a3438b95_0_0:notes"/>
          <p:cNvSpPr txBox="1">
            <a:spLocks noGrp="1"/>
          </p:cNvSpPr>
          <p:nvPr>
            <p:ph type="body" idx="1"/>
          </p:nvPr>
        </p:nvSpPr>
        <p:spPr>
          <a:xfrm>
            <a:off x="701040" y="4415790"/>
            <a:ext cx="5608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b="1">
                <a:solidFill>
                  <a:schemeClr val="dk1"/>
                </a:solidFill>
                <a:latin typeface="Trebuchet MS"/>
                <a:ea typeface="Trebuchet MS"/>
                <a:cs typeface="Trebuchet MS"/>
                <a:sym typeface="Trebuchet MS"/>
              </a:rPr>
              <a:t>Diálogo del presentador –</a:t>
            </a:r>
            <a:endParaRPr sz="1400" b="1">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400" b="1">
                <a:solidFill>
                  <a:schemeClr val="dk1"/>
                </a:solidFill>
                <a:latin typeface="Trebuchet MS"/>
                <a:ea typeface="Trebuchet MS"/>
                <a:cs typeface="Trebuchet MS"/>
                <a:sym typeface="Trebuchet MS"/>
              </a:rPr>
              <a:t>Las familias migrantes se mueven constantemente de un estado a otro, de un distrito a otro, en busca de trabajo agrícola. Los niños se retrasan debido a su alta movilidad. Estos niños pueden ser elegibles para los servicios proporcionados por el Programa de Educación para Migrantes. El objetivo del eurodiputado es...</a:t>
            </a:r>
            <a:endParaRPr sz="1400" b="1">
              <a:solidFill>
                <a:schemeClr val="dk1"/>
              </a:solidFill>
              <a:latin typeface="Trebuchet MS"/>
              <a:ea typeface="Trebuchet MS"/>
              <a:cs typeface="Trebuchet MS"/>
              <a:sym typeface="Trebuchet M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According to federal guidelines, every Title I school must hold an informational Annual Meeting.   The meeting allows parents and family members to better understand the importance of their role in their child’s education.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also gives us an opportunity to ask for your input to help us improve our Title I program.</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 what is Title I?</a:t>
            </a:r>
            <a:endParaRPr/>
          </a:p>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48a3438b95_0_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48a3438b95_0_90:notes"/>
          <p:cNvSpPr txBox="1">
            <a:spLocks noGrp="1"/>
          </p:cNvSpPr>
          <p:nvPr>
            <p:ph type="body" idx="1"/>
          </p:nvPr>
        </p:nvSpPr>
        <p:spPr>
          <a:xfrm>
            <a:off x="701040" y="4415794"/>
            <a:ext cx="5608200" cy="4183500"/>
          </a:xfrm>
          <a:prstGeom prst="rect">
            <a:avLst/>
          </a:prstGeom>
          <a:noFill/>
          <a:ln>
            <a:noFill/>
          </a:ln>
        </p:spPr>
        <p:txBody>
          <a:bodyPr spcFirstLastPara="1" wrap="square" lIns="91425" tIns="45725" rIns="91425" bIns="45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None/>
            </a:pPr>
            <a:r>
              <a:rPr lang="en-US" sz="1400">
                <a:solidFill>
                  <a:schemeClr val="dk1"/>
                </a:solidFill>
                <a:latin typeface="Trebuchet MS"/>
                <a:ea typeface="Trebuchet MS"/>
                <a:cs typeface="Trebuchet MS"/>
                <a:sym typeface="Trebuchet MS"/>
              </a:rPr>
              <a:t>The program provides supplemental academic and social support to migrant students and their families.</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br>
              <a:rPr lang="en-US"/>
            </a:br>
            <a:endParaRPr/>
          </a:p>
        </p:txBody>
      </p:sp>
      <p:sp>
        <p:nvSpPr>
          <p:cNvPr id="270" name="Google Shape;270;g148a3438b95_0_90:notes"/>
          <p:cNvSpPr txBox="1">
            <a:spLocks noGrp="1"/>
          </p:cNvSpPr>
          <p:nvPr>
            <p:ph type="sldNum" idx="12"/>
          </p:nvPr>
        </p:nvSpPr>
        <p:spPr>
          <a:xfrm>
            <a:off x="3970938" y="8829971"/>
            <a:ext cx="3037800" cy="464700"/>
          </a:xfrm>
          <a:prstGeom prst="rect">
            <a:avLst/>
          </a:prstGeom>
          <a:noFill/>
          <a:ln>
            <a:noFill/>
          </a:ln>
        </p:spPr>
        <p:txBody>
          <a:bodyPr spcFirstLastPara="1" wrap="square" lIns="91425" tIns="45725" rIns="91425" bIns="45725" anchor="b" anchorCtr="0">
            <a:noAutofit/>
          </a:bodyPr>
          <a:lstStyle/>
          <a:p>
            <a:pPr marL="0" lvl="0" indent="0" algn="r" rtl="0">
              <a:spcBef>
                <a:spcPts val="0"/>
              </a:spcBef>
              <a:spcAft>
                <a:spcPts val="0"/>
              </a:spcAft>
              <a:buNone/>
            </a:pPr>
            <a:fld id="{00000000-1234-1234-1234-123412341234}" type="slidenum">
              <a:rPr lang="en-US" sz="1400"/>
              <a:t>24</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48a3438b95_0_17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48a3438b95_0_178:notes"/>
          <p:cNvSpPr txBox="1">
            <a:spLocks noGrp="1"/>
          </p:cNvSpPr>
          <p:nvPr>
            <p:ph type="body" idx="1"/>
          </p:nvPr>
        </p:nvSpPr>
        <p:spPr>
          <a:xfrm>
            <a:off x="701040" y="4415790"/>
            <a:ext cx="5608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solidFill>
                  <a:schemeClr val="dk1"/>
                </a:solidFill>
                <a:latin typeface="Trebuchet MS"/>
                <a:ea typeface="Trebuchet MS"/>
                <a:cs typeface="Trebuchet MS"/>
                <a:sym typeface="Trebuchet MS"/>
              </a:rPr>
              <a:t>Presenter dialogue – </a:t>
            </a: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r>
              <a:rPr lang="en-US" sz="1400">
                <a:solidFill>
                  <a:schemeClr val="dk1"/>
                </a:solidFill>
                <a:latin typeface="Trebuchet MS"/>
                <a:ea typeface="Trebuchet MS"/>
                <a:cs typeface="Trebuchet MS"/>
                <a:sym typeface="Trebuchet MS"/>
              </a:rPr>
              <a:t>The program provides supplemental academic and social support to migrant students and their families. However, the </a:t>
            </a: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r>
              <a:rPr lang="en-US" sz="1400">
                <a:solidFill>
                  <a:schemeClr val="dk1"/>
                </a:solidFill>
                <a:latin typeface="Trebuchet MS"/>
                <a:ea typeface="Trebuchet MS"/>
                <a:cs typeface="Trebuchet MS"/>
                <a:sym typeface="Trebuchet MS"/>
              </a:rPr>
              <a:t>The Parent/Guardian must be interviewed to see if they qualify.</a:t>
            </a: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endParaRPr sz="14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r>
              <a:rPr lang="en-US" sz="1400">
                <a:solidFill>
                  <a:schemeClr val="dk1"/>
                </a:solidFill>
                <a:latin typeface="Trebuchet MS"/>
                <a:ea typeface="Trebuchet MS"/>
                <a:cs typeface="Trebuchet MS"/>
                <a:sym typeface="Trebuchet MS"/>
              </a:rPr>
              <a:t> Parents may call the school to ask for an interview. ​</a:t>
            </a:r>
            <a:br>
              <a:rPr lang="en-US" sz="1200">
                <a:solidFill>
                  <a:schemeClr val="dk1"/>
                </a:solidFill>
                <a:latin typeface="Calibri"/>
                <a:ea typeface="Calibri"/>
                <a:cs typeface="Calibri"/>
                <a:sym typeface="Calibri"/>
              </a:rPr>
            </a:b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a:solidFill>
                  <a:schemeClr val="dk1"/>
                </a:solidFill>
                <a:latin typeface="Calibri"/>
                <a:ea typeface="Calibri"/>
                <a:cs typeface="Calibri"/>
                <a:sym typeface="Calibri"/>
              </a:rPr>
              <a:t>Presenter dialogue </a:t>
            </a:r>
            <a:r>
              <a:rPr lang="en-US" sz="1200" b="1">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Además de los servicios que brindamos a los estudiantes migrantes, ¿saben que nuestro Distrito también brinda apoyo y servicios a los estudiantes que sufren  desamparo?</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1" name="Google Shape;291;p2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1">
                <a:solidFill>
                  <a:schemeClr val="dk1"/>
                </a:solidFill>
                <a:latin typeface="Calibri"/>
                <a:ea typeface="Calibri"/>
                <a:cs typeface="Calibri"/>
                <a:sym typeface="Calibri"/>
              </a:rPr>
              <a:t>Presenter dialogue </a:t>
            </a:r>
            <a:r>
              <a:rPr lang="en-US" sz="1200" b="1">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a:t>Hacemos todo lo posible para abordar las necesidades de los estudiantes y las familias que sufren desamparo. Las familias pueden comunicarse con la escuela para obtener más información sobre los servicios que brindan la escuela y el Distrito.</a:t>
            </a:r>
            <a:endParaRPr/>
          </a:p>
          <a:p>
            <a:pPr marL="0" lvl="0" indent="0" algn="l" rtl="0">
              <a:spcBef>
                <a:spcPts val="0"/>
              </a:spcBef>
              <a:spcAft>
                <a:spcPts val="0"/>
              </a:spcAft>
              <a:buNone/>
            </a:pPr>
            <a:endParaRPr/>
          </a:p>
        </p:txBody>
      </p:sp>
      <p:sp>
        <p:nvSpPr>
          <p:cNvPr id="300" name="Google Shape;300;p2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txBox="1">
            <a:spLocks noGrp="1"/>
          </p:cNvSpPr>
          <p:nvPr>
            <p:ph type="body" idx="1"/>
          </p:nvPr>
        </p:nvSpPr>
        <p:spPr>
          <a:xfrm>
            <a:off x="701040" y="4415794"/>
            <a:ext cx="560832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a:solidFill>
                  <a:schemeClr val="dk1"/>
                </a:solidFill>
                <a:latin typeface="Calibri"/>
                <a:ea typeface="Calibri"/>
                <a:cs typeface="Calibri"/>
                <a:sym typeface="Calibri"/>
              </a:rPr>
              <a:t>Implementation of the Annual meeting is a required item of the Annual Requirements.  A verification form must be submit to the Department of Federal and State Program by Friday, November 1, 2019.</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The evidences accompanying this verification document the school’s compliance with federal guidelines:</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baseline="-250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Parent invitation to meeting that specifies the required topics to be discussed</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Parent meeting agenda that includes date, time, and required topics of discussion</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Sign-in sheets(s) including name and stakeholder group represented</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Presentation, handouts</a:t>
            </a:r>
            <a:endParaRPr/>
          </a:p>
          <a:p>
            <a:pPr marL="171450" lvl="0" indent="-171450" algn="l" rtl="0">
              <a:spcBef>
                <a:spcPts val="0"/>
              </a:spcBef>
              <a:spcAft>
                <a:spcPts val="0"/>
              </a:spcAft>
              <a:buClr>
                <a:schemeClr val="dk1"/>
              </a:buClr>
              <a:buSzPts val="1200"/>
              <a:buFont typeface="Arial"/>
              <a:buChar char="•"/>
            </a:pPr>
            <a:r>
              <a:rPr lang="en-US" sz="1200" u="sng">
                <a:solidFill>
                  <a:schemeClr val="dk1"/>
                </a:solidFill>
                <a:latin typeface="Calibri"/>
                <a:ea typeface="Calibri"/>
                <a:cs typeface="Calibri"/>
                <a:sym typeface="Calibri"/>
              </a:rPr>
              <a:t>Detailed</a:t>
            </a:r>
            <a:r>
              <a:rPr lang="en-US" sz="1200">
                <a:solidFill>
                  <a:schemeClr val="dk1"/>
                </a:solidFill>
                <a:latin typeface="Calibri"/>
                <a:ea typeface="Calibri"/>
                <a:cs typeface="Calibri"/>
                <a:sym typeface="Calibri"/>
              </a:rPr>
              <a:t> minutes summarizing meeting conversation, citing parental comments and feedback regarding topics discussed, to include the Schoolwide Plan (SWP)</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Methods of communication used  </a:t>
            </a:r>
            <a:endParaRPr/>
          </a:p>
          <a:p>
            <a:pPr marL="0" lvl="0" indent="0" algn="l" rtl="0">
              <a:spcBef>
                <a:spcPts val="0"/>
              </a:spcBef>
              <a:spcAft>
                <a:spcPts val="0"/>
              </a:spcAft>
              <a:buNone/>
            </a:pPr>
            <a:endParaRPr/>
          </a:p>
        </p:txBody>
      </p:sp>
      <p:sp>
        <p:nvSpPr>
          <p:cNvPr id="315" name="Google Shape;315;p2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Title I is part of the Every Student Succeeds Act (ESSA), first passed into law as the Elementary and Secondary Education Act in 1965 under President Johnson.  The intent of this law was, and still is, to provide federal funds to support schools with high poverty rates to ensure that all children have the opportunity and resources to obtain a high-quality education.  To this, Title I funds are used to  support instruction, professional development of teachers, and family engagement programs.</a:t>
            </a:r>
            <a:endParaRPr/>
          </a:p>
          <a:p>
            <a:pPr marL="0" lvl="0" indent="0" algn="l" rtl="0">
              <a:spcBef>
                <a:spcPts val="0"/>
              </a:spcBef>
              <a:spcAft>
                <a:spcPts val="0"/>
              </a:spcAft>
              <a:buNone/>
            </a:pPr>
            <a:endParaRPr/>
          </a:p>
        </p:txBody>
      </p:sp>
      <p:sp>
        <p:nvSpPr>
          <p:cNvPr id="110" name="Google Shape;110;p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School’s qualify for Title I funding based on the percentage of students eligible to receive free/reduced priced meals.  That is why completing the lunch application is very important. The more students who are eligible, the more funding the school receives. </a:t>
            </a:r>
            <a:endParaRPr/>
          </a:p>
        </p:txBody>
      </p:sp>
      <p:sp>
        <p:nvSpPr>
          <p:cNvPr id="121" name="Google Shape;121;p4: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Title I funds are in addition to what the District provides.  The funds are used to supplement and create innovative programs at our school, including support for families.  In fact, a set amount must be spent on Parent and Family Engagement. Parents and family members are important stakeholders and have the right to give input into how the school will spend the funds.  </a:t>
            </a:r>
            <a:endParaRPr/>
          </a:p>
        </p:txBody>
      </p:sp>
      <p:sp>
        <p:nvSpPr>
          <p:cNvPr id="131" name="Google Shape;131;p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Presenter dialogue –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Share these will be discussed further in the presentation.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Parents also have the right to be part of other decision-making committees like SAC and PTA (PTSO) and to request regular meetings.  We will be sharing more about parents’ rights and family engagement throughout the presentation.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39" name="Google Shape;139;p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is important to know that the School District of Palm Beach County implements the Schoolwide Title I model.  This means all students, teachers, parents and family members in a Title I school benefit from the funding and services regardless of which students made the school eligible.  In a schoolwide program, all students, teachers and families benefit.</a:t>
            </a:r>
            <a:endParaRPr/>
          </a:p>
          <a:p>
            <a:pPr marL="0" lvl="0" indent="0" algn="l" rtl="0">
              <a:spcBef>
                <a:spcPts val="0"/>
              </a:spcBef>
              <a:spcAft>
                <a:spcPts val="0"/>
              </a:spcAft>
              <a:buNone/>
            </a:pPr>
            <a:endParaRPr/>
          </a:p>
        </p:txBody>
      </p:sp>
      <p:sp>
        <p:nvSpPr>
          <p:cNvPr id="147" name="Google Shape;147;p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B0F0"/>
                </a:solidFill>
              </a:rPr>
              <a:t>Customize this slide (or multiple slides – next 2 slides)  Summarize your school’s SWP.</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Be sure to include the </a:t>
            </a:r>
            <a:r>
              <a:rPr lang="en-US" b="1">
                <a:solidFill>
                  <a:schemeClr val="dk1"/>
                </a:solidFill>
              </a:rPr>
              <a:t>data used to determine your plan </a:t>
            </a:r>
            <a:r>
              <a:rPr lang="en-US" i="1">
                <a:solidFill>
                  <a:schemeClr val="dk1"/>
                </a:solidFill>
              </a:rPr>
              <a:t>(share </a:t>
            </a:r>
            <a:r>
              <a:rPr lang="en-US" b="1" i="1">
                <a:solidFill>
                  <a:schemeClr val="dk1"/>
                </a:solidFill>
              </a:rPr>
              <a:t>your current state assessment results </a:t>
            </a:r>
            <a:r>
              <a:rPr lang="en-US" i="1">
                <a:solidFill>
                  <a:schemeClr val="dk1"/>
                </a:solidFill>
              </a:rPr>
              <a:t>and </a:t>
            </a:r>
            <a:r>
              <a:rPr lang="en-US" b="1" i="1">
                <a:solidFill>
                  <a:schemeClr val="dk1"/>
                </a:solidFill>
              </a:rPr>
              <a:t>your FY20 expected outcomes</a:t>
            </a:r>
            <a:r>
              <a:rPr lang="en-US" i="1">
                <a:solidFill>
                  <a:schemeClr val="dk1"/>
                </a:solidFill>
              </a:rPr>
              <a:t>).</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Provide some details on the </a:t>
            </a:r>
            <a:r>
              <a:rPr lang="en-US" b="1">
                <a:solidFill>
                  <a:schemeClr val="dk1"/>
                </a:solidFill>
              </a:rPr>
              <a:t>action steps and programs </a:t>
            </a:r>
            <a:r>
              <a:rPr lang="en-US">
                <a:solidFill>
                  <a:schemeClr val="dk1"/>
                </a:solidFill>
              </a:rPr>
              <a:t>you will undertake in this school year.</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Briefly touch on narrative components (main ideas).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Encourage parents to ask questions.  Ask for their input.  Ask specific questions to prompt discussion.  </a:t>
            </a:r>
            <a:endParaRPr/>
          </a:p>
          <a:p>
            <a:pPr marL="0" lvl="0" indent="0" algn="l" rtl="0">
              <a:spcBef>
                <a:spcPts val="0"/>
              </a:spcBef>
              <a:spcAft>
                <a:spcPts val="0"/>
              </a:spcAft>
              <a:buNone/>
            </a:pPr>
            <a:endParaRPr sz="1800" b="1" i="1" u="sng">
              <a:solidFill>
                <a:schemeClr val="dk1"/>
              </a:solidFill>
            </a:endParaRPr>
          </a:p>
          <a:p>
            <a:pPr marL="0" lvl="0" indent="0" algn="l" rtl="0">
              <a:spcBef>
                <a:spcPts val="0"/>
              </a:spcBef>
              <a:spcAft>
                <a:spcPts val="0"/>
              </a:spcAft>
              <a:buNone/>
            </a:pPr>
            <a:r>
              <a:rPr lang="en-US" sz="1800" b="1" i="1" u="sng">
                <a:solidFill>
                  <a:schemeClr val="dk1"/>
                </a:solidFill>
              </a:rPr>
              <a:t>Be sure to note comments, questions, and suggestions for your Annual Meeting Minutes!</a:t>
            </a:r>
            <a:endParaRPr sz="1800" b="1" i="1" u="sng">
              <a:solidFill>
                <a:schemeClr val="dk1"/>
              </a:solidFill>
            </a:endParaRPr>
          </a:p>
        </p:txBody>
      </p:sp>
      <p:sp>
        <p:nvSpPr>
          <p:cNvPr id="157" name="Google Shape;157;p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a:solidFill>
                  <a:srgbClr val="00B0F0"/>
                </a:solidFill>
                <a:latin typeface="Calibri"/>
                <a:ea typeface="Calibri"/>
                <a:cs typeface="Calibri"/>
                <a:sym typeface="Calibri"/>
              </a:rPr>
              <a:t>Customize this slide to detail what your school is doing with Title I funds this year to increase student achievement for all students.</a:t>
            </a:r>
            <a:endParaRPr/>
          </a:p>
          <a:p>
            <a:pPr marL="0" lvl="0" indent="0" algn="l" rtl="0">
              <a:spcBef>
                <a:spcPts val="0"/>
              </a:spcBef>
              <a:spcAft>
                <a:spcPts val="0"/>
              </a:spcAft>
              <a:buNone/>
            </a:pPr>
            <a:endParaRPr/>
          </a:p>
        </p:txBody>
      </p:sp>
      <p:sp>
        <p:nvSpPr>
          <p:cNvPr id="166" name="Google Shape;166;p9: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g138645c4a1f_0_44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23" name="Google Shape;23;g138645c4a1f_0_44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 name="Google Shape;24;g138645c4a1f_0_4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138645c4a1f_0_47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58" name="Google Shape;58;g138645c4a1f_0_47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59" name="Google Shape;59;g138645c4a1f_0_4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g138645c4a1f_0_4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62"/>
        <p:cNvGrpSpPr/>
        <p:nvPr/>
      </p:nvGrpSpPr>
      <p:grpSpPr>
        <a:xfrm>
          <a:off x="0" y="0"/>
          <a:ext cx="0" cy="0"/>
          <a:chOff x="0" y="0"/>
          <a:chExt cx="0" cy="0"/>
        </a:xfrm>
      </p:grpSpPr>
      <p:sp>
        <p:nvSpPr>
          <p:cNvPr id="63" name="Google Shape;63;g138645c4a1f_0_481"/>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4" name="Google Shape;64;g138645c4a1f_0_481"/>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5" name="Google Shape;65;g138645c4a1f_0_481"/>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g138645c4a1f_0_481"/>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lvl="0" indent="0" algn="l" rtl="0">
              <a:spcBef>
                <a:spcPts val="0"/>
              </a:spcBef>
              <a:buNone/>
              <a:defRPr sz="1200" b="0" i="0" u="none" strike="noStrike" cap="none">
                <a:solidFill>
                  <a:srgbClr val="888888"/>
                </a:solidFill>
                <a:latin typeface="Calibri"/>
                <a:ea typeface="Calibri"/>
                <a:cs typeface="Calibri"/>
                <a:sym typeface="Calibri"/>
              </a:defRPr>
            </a:lvl1pPr>
            <a:lvl2pPr marL="0" lvl="1" indent="0" algn="l" rtl="0">
              <a:spcBef>
                <a:spcPts val="0"/>
              </a:spcBef>
              <a:buNone/>
              <a:defRPr sz="1200" b="0" i="0" u="none" strike="noStrike" cap="none">
                <a:solidFill>
                  <a:srgbClr val="888888"/>
                </a:solidFill>
                <a:latin typeface="Calibri"/>
                <a:ea typeface="Calibri"/>
                <a:cs typeface="Calibri"/>
                <a:sym typeface="Calibri"/>
              </a:defRPr>
            </a:lvl2pPr>
            <a:lvl3pPr marL="0" lvl="2" indent="0" algn="l" rtl="0">
              <a:spcBef>
                <a:spcPts val="0"/>
              </a:spcBef>
              <a:buNone/>
              <a:defRPr sz="1200" b="0" i="0" u="none" strike="noStrike" cap="none">
                <a:solidFill>
                  <a:srgbClr val="888888"/>
                </a:solidFill>
                <a:latin typeface="Calibri"/>
                <a:ea typeface="Calibri"/>
                <a:cs typeface="Calibri"/>
                <a:sym typeface="Calibri"/>
              </a:defRPr>
            </a:lvl3pPr>
            <a:lvl4pPr marL="0" lvl="3" indent="0" algn="l" rtl="0">
              <a:spcBef>
                <a:spcPts val="0"/>
              </a:spcBef>
              <a:buNone/>
              <a:defRPr sz="1200" b="0" i="0" u="none" strike="noStrike" cap="none">
                <a:solidFill>
                  <a:srgbClr val="888888"/>
                </a:solidFill>
                <a:latin typeface="Calibri"/>
                <a:ea typeface="Calibri"/>
                <a:cs typeface="Calibri"/>
                <a:sym typeface="Calibri"/>
              </a:defRPr>
            </a:lvl4pPr>
            <a:lvl5pPr marL="0" lvl="4" indent="0" algn="l" rtl="0">
              <a:spcBef>
                <a:spcPts val="0"/>
              </a:spcBef>
              <a:buNone/>
              <a:defRPr sz="1200" b="0" i="0" u="none" strike="noStrike" cap="none">
                <a:solidFill>
                  <a:srgbClr val="888888"/>
                </a:solidFill>
                <a:latin typeface="Calibri"/>
                <a:ea typeface="Calibri"/>
                <a:cs typeface="Calibri"/>
                <a:sym typeface="Calibri"/>
              </a:defRPr>
            </a:lvl5pPr>
            <a:lvl6pPr marL="0" lvl="5" indent="0" algn="l" rtl="0">
              <a:spcBef>
                <a:spcPts val="0"/>
              </a:spcBef>
              <a:buNone/>
              <a:defRPr sz="1200" b="0" i="0" u="none" strike="noStrike" cap="none">
                <a:solidFill>
                  <a:srgbClr val="888888"/>
                </a:solidFill>
                <a:latin typeface="Calibri"/>
                <a:ea typeface="Calibri"/>
                <a:cs typeface="Calibri"/>
                <a:sym typeface="Calibri"/>
              </a:defRPr>
            </a:lvl6pPr>
            <a:lvl7pPr marL="0" lvl="6" indent="0" algn="l" rtl="0">
              <a:spcBef>
                <a:spcPts val="0"/>
              </a:spcBef>
              <a:buNone/>
              <a:defRPr sz="1200" b="0" i="0" u="none" strike="noStrike" cap="none">
                <a:solidFill>
                  <a:srgbClr val="888888"/>
                </a:solidFill>
                <a:latin typeface="Calibri"/>
                <a:ea typeface="Calibri"/>
                <a:cs typeface="Calibri"/>
                <a:sym typeface="Calibri"/>
              </a:defRPr>
            </a:lvl7pPr>
            <a:lvl8pPr marL="0" lvl="7" indent="0" algn="l" rtl="0">
              <a:spcBef>
                <a:spcPts val="0"/>
              </a:spcBef>
              <a:buNone/>
              <a:defRPr sz="1200" b="0" i="0" u="none" strike="noStrike" cap="none">
                <a:solidFill>
                  <a:srgbClr val="888888"/>
                </a:solidFill>
                <a:latin typeface="Calibri"/>
                <a:ea typeface="Calibri"/>
                <a:cs typeface="Calibri"/>
                <a:sym typeface="Calibri"/>
              </a:defRPr>
            </a:lvl8pPr>
            <a:lvl9pPr marL="0" lvl="8" indent="0" algn="l"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67"/>
        <p:cNvGrpSpPr/>
        <p:nvPr/>
      </p:nvGrpSpPr>
      <p:grpSpPr>
        <a:xfrm>
          <a:off x="0" y="0"/>
          <a:ext cx="0" cy="0"/>
          <a:chOff x="0" y="0"/>
          <a:chExt cx="0" cy="0"/>
        </a:xfrm>
      </p:grpSpPr>
      <p:sp>
        <p:nvSpPr>
          <p:cNvPr id="68" name="Google Shape;68;g138645c4a1f_0_486"/>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9" name="Google Shape;69;g138645c4a1f_0_486"/>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0" name="Google Shape;70;g138645c4a1f_0_486"/>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g138645c4a1f_0_486"/>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lvl="0" indent="0" algn="l" rtl="0">
              <a:spcBef>
                <a:spcPts val="0"/>
              </a:spcBef>
              <a:buNone/>
              <a:defRPr sz="1200" b="0" i="0" u="none" strike="noStrike" cap="none">
                <a:solidFill>
                  <a:srgbClr val="888888"/>
                </a:solidFill>
                <a:latin typeface="Calibri"/>
                <a:ea typeface="Calibri"/>
                <a:cs typeface="Calibri"/>
                <a:sym typeface="Calibri"/>
              </a:defRPr>
            </a:lvl1pPr>
            <a:lvl2pPr marL="0" lvl="1" indent="0" algn="l" rtl="0">
              <a:spcBef>
                <a:spcPts val="0"/>
              </a:spcBef>
              <a:buNone/>
              <a:defRPr sz="1200" b="0" i="0" u="none" strike="noStrike" cap="none">
                <a:solidFill>
                  <a:srgbClr val="888888"/>
                </a:solidFill>
                <a:latin typeface="Calibri"/>
                <a:ea typeface="Calibri"/>
                <a:cs typeface="Calibri"/>
                <a:sym typeface="Calibri"/>
              </a:defRPr>
            </a:lvl2pPr>
            <a:lvl3pPr marL="0" lvl="2" indent="0" algn="l" rtl="0">
              <a:spcBef>
                <a:spcPts val="0"/>
              </a:spcBef>
              <a:buNone/>
              <a:defRPr sz="1200" b="0" i="0" u="none" strike="noStrike" cap="none">
                <a:solidFill>
                  <a:srgbClr val="888888"/>
                </a:solidFill>
                <a:latin typeface="Calibri"/>
                <a:ea typeface="Calibri"/>
                <a:cs typeface="Calibri"/>
                <a:sym typeface="Calibri"/>
              </a:defRPr>
            </a:lvl3pPr>
            <a:lvl4pPr marL="0" lvl="3" indent="0" algn="l" rtl="0">
              <a:spcBef>
                <a:spcPts val="0"/>
              </a:spcBef>
              <a:buNone/>
              <a:defRPr sz="1200" b="0" i="0" u="none" strike="noStrike" cap="none">
                <a:solidFill>
                  <a:srgbClr val="888888"/>
                </a:solidFill>
                <a:latin typeface="Calibri"/>
                <a:ea typeface="Calibri"/>
                <a:cs typeface="Calibri"/>
                <a:sym typeface="Calibri"/>
              </a:defRPr>
            </a:lvl4pPr>
            <a:lvl5pPr marL="0" lvl="4" indent="0" algn="l" rtl="0">
              <a:spcBef>
                <a:spcPts val="0"/>
              </a:spcBef>
              <a:buNone/>
              <a:defRPr sz="1200" b="0" i="0" u="none" strike="noStrike" cap="none">
                <a:solidFill>
                  <a:srgbClr val="888888"/>
                </a:solidFill>
                <a:latin typeface="Calibri"/>
                <a:ea typeface="Calibri"/>
                <a:cs typeface="Calibri"/>
                <a:sym typeface="Calibri"/>
              </a:defRPr>
            </a:lvl5pPr>
            <a:lvl6pPr marL="0" lvl="5" indent="0" algn="l" rtl="0">
              <a:spcBef>
                <a:spcPts val="0"/>
              </a:spcBef>
              <a:buNone/>
              <a:defRPr sz="1200" b="0" i="0" u="none" strike="noStrike" cap="none">
                <a:solidFill>
                  <a:srgbClr val="888888"/>
                </a:solidFill>
                <a:latin typeface="Calibri"/>
                <a:ea typeface="Calibri"/>
                <a:cs typeface="Calibri"/>
                <a:sym typeface="Calibri"/>
              </a:defRPr>
            </a:lvl6pPr>
            <a:lvl7pPr marL="0" lvl="6" indent="0" algn="l" rtl="0">
              <a:spcBef>
                <a:spcPts val="0"/>
              </a:spcBef>
              <a:buNone/>
              <a:defRPr sz="1200" b="0" i="0" u="none" strike="noStrike" cap="none">
                <a:solidFill>
                  <a:srgbClr val="888888"/>
                </a:solidFill>
                <a:latin typeface="Calibri"/>
                <a:ea typeface="Calibri"/>
                <a:cs typeface="Calibri"/>
                <a:sym typeface="Calibri"/>
              </a:defRPr>
            </a:lvl7pPr>
            <a:lvl8pPr marL="0" lvl="7" indent="0" algn="l" rtl="0">
              <a:spcBef>
                <a:spcPts val="0"/>
              </a:spcBef>
              <a:buNone/>
              <a:defRPr sz="1200" b="0" i="0" u="none" strike="noStrike" cap="none">
                <a:solidFill>
                  <a:srgbClr val="888888"/>
                </a:solidFill>
                <a:latin typeface="Calibri"/>
                <a:ea typeface="Calibri"/>
                <a:cs typeface="Calibri"/>
                <a:sym typeface="Calibri"/>
              </a:defRPr>
            </a:lvl8pPr>
            <a:lvl9pPr marL="0" lvl="8" indent="0" algn="l"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2"/>
        <p:cNvGrpSpPr/>
        <p:nvPr/>
      </p:nvGrpSpPr>
      <p:grpSpPr>
        <a:xfrm>
          <a:off x="0" y="0"/>
          <a:ext cx="0" cy="0"/>
          <a:chOff x="0" y="0"/>
          <a:chExt cx="0" cy="0"/>
        </a:xfrm>
      </p:grpSpPr>
      <p:sp>
        <p:nvSpPr>
          <p:cNvPr id="73" name="Google Shape;73;g138645c4a1f_0_491"/>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4" name="Google Shape;74;g138645c4a1f_0_491"/>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5" name="Google Shape;75;g138645c4a1f_0_491"/>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76" name="Google Shape;76;g138645c4a1f_0_491"/>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7" name="Google Shape;77;g138645c4a1f_0_491"/>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g138645c4a1f_0_491"/>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lvl="0" indent="0" algn="l" rtl="0">
              <a:spcBef>
                <a:spcPts val="0"/>
              </a:spcBef>
              <a:buNone/>
              <a:defRPr sz="1200">
                <a:solidFill>
                  <a:srgbClr val="888888"/>
                </a:solidFill>
                <a:latin typeface="Calibri"/>
                <a:ea typeface="Calibri"/>
                <a:cs typeface="Calibri"/>
                <a:sym typeface="Calibri"/>
              </a:defRPr>
            </a:lvl1pPr>
            <a:lvl2pPr marL="0" lvl="1" indent="0" algn="l" rtl="0">
              <a:spcBef>
                <a:spcPts val="0"/>
              </a:spcBef>
              <a:buNone/>
              <a:defRPr sz="1200">
                <a:solidFill>
                  <a:srgbClr val="888888"/>
                </a:solidFill>
                <a:latin typeface="Calibri"/>
                <a:ea typeface="Calibri"/>
                <a:cs typeface="Calibri"/>
                <a:sym typeface="Calibri"/>
              </a:defRPr>
            </a:lvl2pPr>
            <a:lvl3pPr marL="0" lvl="2" indent="0" algn="l" rtl="0">
              <a:spcBef>
                <a:spcPts val="0"/>
              </a:spcBef>
              <a:buNone/>
              <a:defRPr sz="1200">
                <a:solidFill>
                  <a:srgbClr val="888888"/>
                </a:solidFill>
                <a:latin typeface="Calibri"/>
                <a:ea typeface="Calibri"/>
                <a:cs typeface="Calibri"/>
                <a:sym typeface="Calibri"/>
              </a:defRPr>
            </a:lvl3pPr>
            <a:lvl4pPr marL="0" lvl="3" indent="0" algn="l" rtl="0">
              <a:spcBef>
                <a:spcPts val="0"/>
              </a:spcBef>
              <a:buNone/>
              <a:defRPr sz="1200">
                <a:solidFill>
                  <a:srgbClr val="888888"/>
                </a:solidFill>
                <a:latin typeface="Calibri"/>
                <a:ea typeface="Calibri"/>
                <a:cs typeface="Calibri"/>
                <a:sym typeface="Calibri"/>
              </a:defRPr>
            </a:lvl4pPr>
            <a:lvl5pPr marL="0" lvl="4" indent="0" algn="l" rtl="0">
              <a:spcBef>
                <a:spcPts val="0"/>
              </a:spcBef>
              <a:buNone/>
              <a:defRPr sz="1200">
                <a:solidFill>
                  <a:srgbClr val="888888"/>
                </a:solidFill>
                <a:latin typeface="Calibri"/>
                <a:ea typeface="Calibri"/>
                <a:cs typeface="Calibri"/>
                <a:sym typeface="Calibri"/>
              </a:defRPr>
            </a:lvl5pPr>
            <a:lvl6pPr marL="0" lvl="5" indent="0" algn="l" rtl="0">
              <a:spcBef>
                <a:spcPts val="0"/>
              </a:spcBef>
              <a:buNone/>
              <a:defRPr sz="1200">
                <a:solidFill>
                  <a:srgbClr val="888888"/>
                </a:solidFill>
                <a:latin typeface="Calibri"/>
                <a:ea typeface="Calibri"/>
                <a:cs typeface="Calibri"/>
                <a:sym typeface="Calibri"/>
              </a:defRPr>
            </a:lvl6pPr>
            <a:lvl7pPr marL="0" lvl="6" indent="0" algn="l" rtl="0">
              <a:spcBef>
                <a:spcPts val="0"/>
              </a:spcBef>
              <a:buNone/>
              <a:defRPr sz="1200">
                <a:solidFill>
                  <a:srgbClr val="888888"/>
                </a:solidFill>
                <a:latin typeface="Calibri"/>
                <a:ea typeface="Calibri"/>
                <a:cs typeface="Calibri"/>
                <a:sym typeface="Calibri"/>
              </a:defRPr>
            </a:lvl7pPr>
            <a:lvl8pPr marL="0" lvl="7" indent="0" algn="l" rtl="0">
              <a:spcBef>
                <a:spcPts val="0"/>
              </a:spcBef>
              <a:buNone/>
              <a:defRPr sz="1200">
                <a:solidFill>
                  <a:srgbClr val="888888"/>
                </a:solidFill>
                <a:latin typeface="Calibri"/>
                <a:ea typeface="Calibri"/>
                <a:cs typeface="Calibri"/>
                <a:sym typeface="Calibri"/>
              </a:defRPr>
            </a:lvl8pPr>
            <a:lvl9pPr marL="0" lvl="8" indent="0" algn="l" rtl="0">
              <a:spcBef>
                <a:spcPts val="0"/>
              </a:spcBef>
              <a:buNone/>
              <a:defRPr sz="12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79"/>
        <p:cNvGrpSpPr/>
        <p:nvPr/>
      </p:nvGrpSpPr>
      <p:grpSpPr>
        <a:xfrm>
          <a:off x="0" y="0"/>
          <a:ext cx="0" cy="0"/>
          <a:chOff x="0" y="0"/>
          <a:chExt cx="0" cy="0"/>
        </a:xfrm>
      </p:grpSpPr>
      <p:sp>
        <p:nvSpPr>
          <p:cNvPr id="80" name="Google Shape;80;g138645c4a1f_0_498"/>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81" name="Google Shape;81;g138645c4a1f_0_498"/>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82" name="Google Shape;82;g138645c4a1f_0_498"/>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g138645c4a1f_0_498"/>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lvl="0" indent="0" algn="l" rtl="0">
              <a:spcBef>
                <a:spcPts val="0"/>
              </a:spcBef>
              <a:buNone/>
              <a:defRPr sz="1200" b="0" i="0" u="none" strike="noStrike" cap="none">
                <a:solidFill>
                  <a:srgbClr val="888888"/>
                </a:solidFill>
                <a:latin typeface="Calibri"/>
                <a:ea typeface="Calibri"/>
                <a:cs typeface="Calibri"/>
                <a:sym typeface="Calibri"/>
              </a:defRPr>
            </a:lvl1pPr>
            <a:lvl2pPr marL="0" lvl="1" indent="0" algn="l" rtl="0">
              <a:spcBef>
                <a:spcPts val="0"/>
              </a:spcBef>
              <a:buNone/>
              <a:defRPr sz="1200" b="0" i="0" u="none" strike="noStrike" cap="none">
                <a:solidFill>
                  <a:srgbClr val="888888"/>
                </a:solidFill>
                <a:latin typeface="Calibri"/>
                <a:ea typeface="Calibri"/>
                <a:cs typeface="Calibri"/>
                <a:sym typeface="Calibri"/>
              </a:defRPr>
            </a:lvl2pPr>
            <a:lvl3pPr marL="0" lvl="2" indent="0" algn="l" rtl="0">
              <a:spcBef>
                <a:spcPts val="0"/>
              </a:spcBef>
              <a:buNone/>
              <a:defRPr sz="1200" b="0" i="0" u="none" strike="noStrike" cap="none">
                <a:solidFill>
                  <a:srgbClr val="888888"/>
                </a:solidFill>
                <a:latin typeface="Calibri"/>
                <a:ea typeface="Calibri"/>
                <a:cs typeface="Calibri"/>
                <a:sym typeface="Calibri"/>
              </a:defRPr>
            </a:lvl3pPr>
            <a:lvl4pPr marL="0" lvl="3" indent="0" algn="l" rtl="0">
              <a:spcBef>
                <a:spcPts val="0"/>
              </a:spcBef>
              <a:buNone/>
              <a:defRPr sz="1200" b="0" i="0" u="none" strike="noStrike" cap="none">
                <a:solidFill>
                  <a:srgbClr val="888888"/>
                </a:solidFill>
                <a:latin typeface="Calibri"/>
                <a:ea typeface="Calibri"/>
                <a:cs typeface="Calibri"/>
                <a:sym typeface="Calibri"/>
              </a:defRPr>
            </a:lvl4pPr>
            <a:lvl5pPr marL="0" lvl="4" indent="0" algn="l" rtl="0">
              <a:spcBef>
                <a:spcPts val="0"/>
              </a:spcBef>
              <a:buNone/>
              <a:defRPr sz="1200" b="0" i="0" u="none" strike="noStrike" cap="none">
                <a:solidFill>
                  <a:srgbClr val="888888"/>
                </a:solidFill>
                <a:latin typeface="Calibri"/>
                <a:ea typeface="Calibri"/>
                <a:cs typeface="Calibri"/>
                <a:sym typeface="Calibri"/>
              </a:defRPr>
            </a:lvl5pPr>
            <a:lvl6pPr marL="0" lvl="5" indent="0" algn="l" rtl="0">
              <a:spcBef>
                <a:spcPts val="0"/>
              </a:spcBef>
              <a:buNone/>
              <a:defRPr sz="1200" b="0" i="0" u="none" strike="noStrike" cap="none">
                <a:solidFill>
                  <a:srgbClr val="888888"/>
                </a:solidFill>
                <a:latin typeface="Calibri"/>
                <a:ea typeface="Calibri"/>
                <a:cs typeface="Calibri"/>
                <a:sym typeface="Calibri"/>
              </a:defRPr>
            </a:lvl6pPr>
            <a:lvl7pPr marL="0" lvl="6" indent="0" algn="l" rtl="0">
              <a:spcBef>
                <a:spcPts val="0"/>
              </a:spcBef>
              <a:buNone/>
              <a:defRPr sz="1200" b="0" i="0" u="none" strike="noStrike" cap="none">
                <a:solidFill>
                  <a:srgbClr val="888888"/>
                </a:solidFill>
                <a:latin typeface="Calibri"/>
                <a:ea typeface="Calibri"/>
                <a:cs typeface="Calibri"/>
                <a:sym typeface="Calibri"/>
              </a:defRPr>
            </a:lvl7pPr>
            <a:lvl8pPr marL="0" lvl="7" indent="0" algn="l" rtl="0">
              <a:spcBef>
                <a:spcPts val="0"/>
              </a:spcBef>
              <a:buNone/>
              <a:defRPr sz="1200" b="0" i="0" u="none" strike="noStrike" cap="none">
                <a:solidFill>
                  <a:srgbClr val="888888"/>
                </a:solidFill>
                <a:latin typeface="Calibri"/>
                <a:ea typeface="Calibri"/>
                <a:cs typeface="Calibri"/>
                <a:sym typeface="Calibri"/>
              </a:defRPr>
            </a:lvl8pPr>
            <a:lvl9pPr marL="0" lvl="8" indent="0" algn="l"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84"/>
        <p:cNvGrpSpPr/>
        <p:nvPr/>
      </p:nvGrpSpPr>
      <p:grpSpPr>
        <a:xfrm>
          <a:off x="0" y="0"/>
          <a:ext cx="0" cy="0"/>
          <a:chOff x="0" y="0"/>
          <a:chExt cx="0" cy="0"/>
        </a:xfrm>
      </p:grpSpPr>
      <p:sp>
        <p:nvSpPr>
          <p:cNvPr id="85" name="Google Shape;85;g148a3438b95_0_8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 name="Google Shape;86;g148a3438b95_0_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g138645c4a1f_0_44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27" name="Google Shape;27;g138645c4a1f_0_4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138645c4a1f_0_44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30" name="Google Shape;30;g138645c4a1f_0_4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138645c4a1f_0_4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3" name="Google Shape;33;g138645c4a1f_0_4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4" name="Google Shape;34;g138645c4a1f_0_4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138645c4a1f_0_4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7" name="Google Shape;37;g138645c4a1f_0_45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8" name="Google Shape;38;g138645c4a1f_0_45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9" name="Google Shape;39;g138645c4a1f_0_4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138645c4a1f_0_4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42" name="Google Shape;42;g138645c4a1f_0_4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138645c4a1f_0_46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45" name="Google Shape;45;g138645c4a1f_0_46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46" name="Google Shape;46;g138645c4a1f_0_4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g138645c4a1f_0_46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138645c4a1f_0_46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50" name="Google Shape;50;g138645c4a1f_0_46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 name="Google Shape;51;g138645c4a1f_0_46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52" name="Google Shape;52;g138645c4a1f_0_4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138645c4a1f_0_47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55" name="Google Shape;55;g138645c4a1f_0_4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8645c4a1f_0_4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g138645c4a1f_0_4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g138645c4a1f_0_4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g138645c4a1f_0_428"/>
          <p:cNvPicPr preferRelativeResize="0"/>
          <p:nvPr/>
        </p:nvPicPr>
        <p:blipFill rotWithShape="1">
          <a:blip r:embed="rId18">
            <a:alphaModFix/>
          </a:blip>
          <a:srcRect/>
          <a:stretch/>
        </p:blipFill>
        <p:spPr>
          <a:xfrm>
            <a:off x="6341" y="0"/>
            <a:ext cx="9131318" cy="5143500"/>
          </a:xfrm>
          <a:prstGeom prst="rect">
            <a:avLst/>
          </a:prstGeom>
          <a:noFill/>
          <a:ln>
            <a:noFill/>
          </a:ln>
        </p:spPr>
      </p:pic>
      <p:sp>
        <p:nvSpPr>
          <p:cNvPr id="14" name="Google Shape;14;g138645c4a1f_0_428"/>
          <p:cNvSpPr txBox="1"/>
          <p:nvPr/>
        </p:nvSpPr>
        <p:spPr>
          <a:xfrm>
            <a:off x="6350" y="4743300"/>
            <a:ext cx="325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   High-performing A-rated District</a:t>
            </a:r>
            <a:endParaRPr sz="1400" b="1" i="0" u="none" strike="noStrike" cap="none">
              <a:solidFill>
                <a:schemeClr val="lt1"/>
              </a:solidFill>
              <a:latin typeface="Arial"/>
              <a:ea typeface="Arial"/>
              <a:cs typeface="Arial"/>
              <a:sym typeface="Arial"/>
            </a:endParaRPr>
          </a:p>
        </p:txBody>
      </p:sp>
      <p:pic>
        <p:nvPicPr>
          <p:cNvPr id="15" name="Google Shape;15;g138645c4a1f_0_428"/>
          <p:cNvPicPr preferRelativeResize="0"/>
          <p:nvPr/>
        </p:nvPicPr>
        <p:blipFill rotWithShape="1">
          <a:blip r:embed="rId18">
            <a:alphaModFix/>
          </a:blip>
          <a:srcRect/>
          <a:stretch/>
        </p:blipFill>
        <p:spPr>
          <a:xfrm>
            <a:off x="6341" y="0"/>
            <a:ext cx="9131318" cy="5143500"/>
          </a:xfrm>
          <a:prstGeom prst="rect">
            <a:avLst/>
          </a:prstGeom>
          <a:noFill/>
          <a:ln>
            <a:noFill/>
          </a:ln>
        </p:spPr>
      </p:pic>
      <p:sp>
        <p:nvSpPr>
          <p:cNvPr id="16" name="Google Shape;16;g138645c4a1f_0_428"/>
          <p:cNvSpPr txBox="1"/>
          <p:nvPr/>
        </p:nvSpPr>
        <p:spPr>
          <a:xfrm>
            <a:off x="6350" y="4743300"/>
            <a:ext cx="3252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   High-performing A-rated District</a:t>
            </a:r>
            <a:endParaRPr sz="1400" b="1" i="0" u="none" strike="noStrike" cap="none">
              <a:solidFill>
                <a:schemeClr val="lt1"/>
              </a:solidFill>
              <a:latin typeface="Arial"/>
              <a:ea typeface="Arial"/>
              <a:cs typeface="Arial"/>
              <a:sym typeface="Arial"/>
            </a:endParaRPr>
          </a:p>
        </p:txBody>
      </p:sp>
      <p:pic>
        <p:nvPicPr>
          <p:cNvPr id="17" name="Google Shape;17;g138645c4a1f_0_428"/>
          <p:cNvPicPr preferRelativeResize="0"/>
          <p:nvPr/>
        </p:nvPicPr>
        <p:blipFill rotWithShape="1">
          <a:blip r:embed="rId19">
            <a:alphaModFix/>
          </a:blip>
          <a:srcRect/>
          <a:stretch/>
        </p:blipFill>
        <p:spPr>
          <a:xfrm>
            <a:off x="8410825" y="33390"/>
            <a:ext cx="654734" cy="306421"/>
          </a:xfrm>
          <a:prstGeom prst="rect">
            <a:avLst/>
          </a:prstGeom>
          <a:noFill/>
          <a:ln>
            <a:noFill/>
          </a:ln>
        </p:spPr>
      </p:pic>
      <p:pic>
        <p:nvPicPr>
          <p:cNvPr id="18" name="Google Shape;18;g138645c4a1f_0_428"/>
          <p:cNvPicPr preferRelativeResize="0"/>
          <p:nvPr/>
        </p:nvPicPr>
        <p:blipFill rotWithShape="1">
          <a:blip r:embed="rId20">
            <a:alphaModFix/>
          </a:blip>
          <a:srcRect/>
          <a:stretch/>
        </p:blipFill>
        <p:spPr>
          <a:xfrm>
            <a:off x="0" y="2"/>
            <a:ext cx="9144000" cy="5143487"/>
          </a:xfrm>
          <a:prstGeom prst="rect">
            <a:avLst/>
          </a:prstGeom>
          <a:noFill/>
          <a:ln>
            <a:noFill/>
          </a:ln>
        </p:spPr>
      </p:pic>
      <p:pic>
        <p:nvPicPr>
          <p:cNvPr id="19" name="Google Shape;19;g138645c4a1f_0_428"/>
          <p:cNvPicPr preferRelativeResize="0"/>
          <p:nvPr/>
        </p:nvPicPr>
        <p:blipFill rotWithShape="1">
          <a:blip r:embed="rId19">
            <a:alphaModFix/>
          </a:blip>
          <a:srcRect/>
          <a:stretch/>
        </p:blipFill>
        <p:spPr>
          <a:xfrm>
            <a:off x="8428381" y="26504"/>
            <a:ext cx="654734" cy="306421"/>
          </a:xfrm>
          <a:prstGeom prst="rect">
            <a:avLst/>
          </a:prstGeom>
          <a:noFill/>
          <a:ln>
            <a:noFill/>
          </a:ln>
        </p:spPr>
      </p:pic>
      <p:sp>
        <p:nvSpPr>
          <p:cNvPr id="20" name="Google Shape;20;g138645c4a1f_0_428"/>
          <p:cNvSpPr txBox="1"/>
          <p:nvPr/>
        </p:nvSpPr>
        <p:spPr>
          <a:xfrm>
            <a:off x="0" y="0"/>
            <a:ext cx="30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   High-performing A-rated District</a:t>
            </a:r>
            <a:endParaRPr sz="1400" b="1"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mailto:Jorge.Echegaray@palmbeachschools.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mailto:MVPhomeless@palmbeachschools.or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138645c4a1f_0_342"/>
          <p:cNvPicPr preferRelativeResize="0"/>
          <p:nvPr/>
        </p:nvPicPr>
        <p:blipFill rotWithShape="1">
          <a:blip r:embed="rId3">
            <a:alphaModFix/>
          </a:blip>
          <a:srcRect/>
          <a:stretch/>
        </p:blipFill>
        <p:spPr>
          <a:xfrm>
            <a:off x="251789" y="470451"/>
            <a:ext cx="1583637" cy="1083559"/>
          </a:xfrm>
          <a:prstGeom prst="rect">
            <a:avLst/>
          </a:prstGeom>
          <a:noFill/>
          <a:ln>
            <a:noFill/>
          </a:ln>
        </p:spPr>
      </p:pic>
      <p:pic>
        <p:nvPicPr>
          <p:cNvPr id="92" name="Google Shape;92;g138645c4a1f_0_342"/>
          <p:cNvPicPr preferRelativeResize="0"/>
          <p:nvPr/>
        </p:nvPicPr>
        <p:blipFill rotWithShape="1">
          <a:blip r:embed="rId4">
            <a:alphaModFix/>
          </a:blip>
          <a:srcRect/>
          <a:stretch/>
        </p:blipFill>
        <p:spPr>
          <a:xfrm>
            <a:off x="7295323" y="479205"/>
            <a:ext cx="1688404" cy="790186"/>
          </a:xfrm>
          <a:prstGeom prst="rect">
            <a:avLst/>
          </a:prstGeom>
          <a:noFill/>
          <a:ln>
            <a:noFill/>
          </a:ln>
        </p:spPr>
      </p:pic>
      <p:sp>
        <p:nvSpPr>
          <p:cNvPr id="93" name="Google Shape;93;g138645c4a1f_0_342"/>
          <p:cNvSpPr txBox="1"/>
          <p:nvPr/>
        </p:nvSpPr>
        <p:spPr>
          <a:xfrm>
            <a:off x="741400" y="1810675"/>
            <a:ext cx="7734000" cy="95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5000" b="1">
                <a:solidFill>
                  <a:srgbClr val="0B5394"/>
                </a:solidFill>
                <a:latin typeface="Trebuchet MS"/>
                <a:ea typeface="Trebuchet MS"/>
                <a:cs typeface="Trebuchet MS"/>
                <a:sym typeface="Trebuchet MS"/>
              </a:rPr>
              <a:t>Reunión Anual de Título I</a:t>
            </a:r>
            <a:r>
              <a:rPr lang="en-US" sz="5000" b="1">
                <a:solidFill>
                  <a:srgbClr val="002060"/>
                </a:solidFill>
              </a:rPr>
              <a:t> </a:t>
            </a:r>
            <a:endParaRPr/>
          </a:p>
        </p:txBody>
      </p:sp>
      <p:sp>
        <p:nvSpPr>
          <p:cNvPr id="94" name="Google Shape;94;g138645c4a1f_0_342"/>
          <p:cNvSpPr txBox="1"/>
          <p:nvPr/>
        </p:nvSpPr>
        <p:spPr>
          <a:xfrm>
            <a:off x="1513950" y="2971400"/>
            <a:ext cx="65982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i="1">
                <a:solidFill>
                  <a:schemeClr val="dk1"/>
                </a:solidFill>
                <a:latin typeface="Trebuchet MS"/>
                <a:ea typeface="Trebuchet MS"/>
                <a:cs typeface="Trebuchet MS"/>
                <a:sym typeface="Trebuchet MS"/>
              </a:rPr>
              <a:t>Una Presentación Conjunta del Departamento de Programas Federales y  Estatales y las Escuelas Título I</a:t>
            </a:r>
            <a:endParaRPr sz="2400" b="1" i="1">
              <a:latin typeface="Trebuchet MS"/>
              <a:ea typeface="Trebuchet MS"/>
              <a:cs typeface="Trebuchet MS"/>
              <a:sym typeface="Trebuchet MS"/>
            </a:endParaRPr>
          </a:p>
        </p:txBody>
      </p:sp>
      <p:sp>
        <p:nvSpPr>
          <p:cNvPr id="95" name="Google Shape;95;g138645c4a1f_0_342"/>
          <p:cNvSpPr txBox="1"/>
          <p:nvPr/>
        </p:nvSpPr>
        <p:spPr>
          <a:xfrm>
            <a:off x="2239775" y="1047250"/>
            <a:ext cx="4979400" cy="4155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1500" b="1">
                <a:solidFill>
                  <a:srgbClr val="FF0000"/>
                </a:solidFill>
                <a:highlight>
                  <a:srgbClr val="FFFF00"/>
                </a:highlight>
                <a:latin typeface="Trebuchet MS"/>
                <a:ea typeface="Trebuchet MS"/>
                <a:cs typeface="Trebuchet MS"/>
                <a:sym typeface="Trebuchet MS"/>
              </a:rPr>
              <a:t>Please download presentation before customizing it.</a:t>
            </a:r>
            <a:r>
              <a:rPr lang="en-US" sz="1500">
                <a:latin typeface="Trebuchet MS"/>
                <a:ea typeface="Trebuchet MS"/>
                <a:cs typeface="Trebuchet MS"/>
                <a:sym typeface="Trebuchet MS"/>
              </a:rPr>
              <a:t> </a:t>
            </a:r>
            <a:endParaRPr sz="1500">
              <a:latin typeface="Trebuchet MS"/>
              <a:ea typeface="Trebuchet MS"/>
              <a:cs typeface="Trebuchet MS"/>
              <a:sym typeface="Trebuchet MS"/>
            </a:endParaRPr>
          </a:p>
        </p:txBody>
      </p:sp>
      <p:sp>
        <p:nvSpPr>
          <p:cNvPr id="96" name="Google Shape;96;g138645c4a1f_0_342"/>
          <p:cNvSpPr txBox="1"/>
          <p:nvPr/>
        </p:nvSpPr>
        <p:spPr>
          <a:xfrm>
            <a:off x="6056305" y="29392"/>
            <a:ext cx="2186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FFFFF"/>
                </a:solidFill>
                <a:latin typeface="Trebuchet MS"/>
                <a:ea typeface="Trebuchet MS"/>
                <a:cs typeface="Trebuchet MS"/>
                <a:sym typeface="Trebuchet MS"/>
              </a:rPr>
              <a:t>Spanish version</a:t>
            </a:r>
            <a:endParaRPr sz="1600">
              <a:solidFill>
                <a:srgbClr val="FFFFFF"/>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38A89C-19F5-9C9D-CF15-3F44C8F883D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pic>
        <p:nvPicPr>
          <p:cNvPr id="6" name="Picture 5" descr="Graphical user interface, table&#10;&#10;Description automatically generated">
            <a:extLst>
              <a:ext uri="{FF2B5EF4-FFF2-40B4-BE49-F238E27FC236}">
                <a16:creationId xmlns:a16="http://schemas.microsoft.com/office/drawing/2014/main" id="{F6A9579B-2FA5-4DE3-5781-15BC69F8ACB2}"/>
              </a:ext>
            </a:extLst>
          </p:cNvPr>
          <p:cNvPicPr>
            <a:picLocks noChangeAspect="1"/>
          </p:cNvPicPr>
          <p:nvPr/>
        </p:nvPicPr>
        <p:blipFill>
          <a:blip r:embed="rId2"/>
          <a:stretch>
            <a:fillRect/>
          </a:stretch>
        </p:blipFill>
        <p:spPr>
          <a:xfrm>
            <a:off x="571500" y="807768"/>
            <a:ext cx="7772400" cy="3270273"/>
          </a:xfrm>
          <a:prstGeom prst="rect">
            <a:avLst/>
          </a:prstGeom>
        </p:spPr>
      </p:pic>
    </p:spTree>
    <p:extLst>
      <p:ext uri="{BB962C8B-B14F-4D97-AF65-F5344CB8AC3E}">
        <p14:creationId xmlns:p14="http://schemas.microsoft.com/office/powerpoint/2010/main" val="159064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34A4D6-E43A-95BB-95F7-F9BCBE2719D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sp>
        <p:nvSpPr>
          <p:cNvPr id="8" name="TextBox 7">
            <a:extLst>
              <a:ext uri="{FF2B5EF4-FFF2-40B4-BE49-F238E27FC236}">
                <a16:creationId xmlns:a16="http://schemas.microsoft.com/office/drawing/2014/main" id="{623CD7AB-7BF4-AC17-F354-25DD7A08C2D4}"/>
              </a:ext>
            </a:extLst>
          </p:cNvPr>
          <p:cNvSpPr txBox="1"/>
          <p:nvPr/>
        </p:nvSpPr>
        <p:spPr>
          <a:xfrm>
            <a:off x="2286000" y="1754328"/>
            <a:ext cx="4572000" cy="2641749"/>
          </a:xfrm>
          <a:prstGeom prst="rect">
            <a:avLst/>
          </a:prstGeom>
          <a:noFill/>
        </p:spPr>
        <p:txBody>
          <a:bodyPr wrap="square">
            <a:spAutoFit/>
          </a:bodyPr>
          <a:lstStyle/>
          <a:p>
            <a:pPr rtl="0">
              <a:spcBef>
                <a:spcPts val="500"/>
              </a:spcBef>
              <a:spcAft>
                <a:spcPts val="0"/>
              </a:spcAft>
            </a:pPr>
            <a:r>
              <a:rPr lang="en-US" sz="1600" b="0" i="0" u="none" strike="noStrike" dirty="0">
                <a:solidFill>
                  <a:srgbClr val="595959"/>
                </a:solidFill>
                <a:effectLst/>
                <a:latin typeface="Trebuchet MS" panose="020B0703020202090204" pitchFamily="34" charset="0"/>
              </a:rPr>
              <a:t>●</a:t>
            </a:r>
            <a:r>
              <a:rPr lang="en-US" sz="1600" b="1" i="0" u="none" strike="noStrike" dirty="0" err="1">
                <a:solidFill>
                  <a:srgbClr val="595959"/>
                </a:solidFill>
                <a:effectLst/>
                <a:latin typeface="Trebuchet MS" panose="020B0703020202090204" pitchFamily="34" charset="0"/>
              </a:rPr>
              <a:t>Compromiso</a:t>
            </a:r>
            <a:r>
              <a:rPr lang="en-US" sz="1600" b="1" i="0" u="none" strike="noStrike" dirty="0">
                <a:solidFill>
                  <a:srgbClr val="595959"/>
                </a:solidFill>
                <a:effectLst/>
                <a:latin typeface="Trebuchet MS" panose="020B0703020202090204" pitchFamily="34" charset="0"/>
              </a:rPr>
              <a:t> de</a:t>
            </a:r>
            <a:endParaRPr lang="en-US" b="0" dirty="0">
              <a:effectLst/>
            </a:endParaRPr>
          </a:p>
          <a:p>
            <a:pPr rtl="0">
              <a:spcBef>
                <a:spcPts val="500"/>
              </a:spcBef>
              <a:spcAft>
                <a:spcPts val="0"/>
              </a:spcAft>
            </a:pPr>
            <a:r>
              <a:rPr lang="en-US" sz="1400" b="0" i="0" u="none" strike="noStrike" dirty="0">
                <a:solidFill>
                  <a:srgbClr val="595959"/>
                </a:solidFill>
                <a:effectLst/>
                <a:latin typeface="Trebuchet MS" panose="020B0703020202090204" pitchFamily="34" charset="0"/>
              </a:rPr>
              <a:t>•</a:t>
            </a:r>
            <a:r>
              <a:rPr lang="en-US" sz="1400" b="0" i="0" u="sng" dirty="0" err="1">
                <a:solidFill>
                  <a:srgbClr val="595959"/>
                </a:solidFill>
                <a:effectLst/>
                <a:latin typeface="Trebuchet MS" panose="020B0703020202090204" pitchFamily="34" charset="0"/>
              </a:rPr>
              <a:t>Capacitaciones</a:t>
            </a:r>
            <a:r>
              <a:rPr lang="en-US" sz="1400" b="0" i="0" u="sng" dirty="0">
                <a:solidFill>
                  <a:srgbClr val="595959"/>
                </a:solidFill>
                <a:effectLst/>
                <a:latin typeface="Trebuchet MS" panose="020B0703020202090204" pitchFamily="34" charset="0"/>
              </a:rPr>
              <a:t> para padres y </a:t>
            </a:r>
            <a:r>
              <a:rPr lang="en-US" sz="1400" b="0" i="0" u="sng" dirty="0" err="1">
                <a:solidFill>
                  <a:srgbClr val="595959"/>
                </a:solidFill>
                <a:effectLst/>
                <a:latin typeface="Trebuchet MS" panose="020B0703020202090204" pitchFamily="34" charset="0"/>
              </a:rPr>
              <a:t>familias</a:t>
            </a:r>
            <a:r>
              <a:rPr lang="en-US" sz="1400" b="0" i="0" u="sng" dirty="0">
                <a:solidFill>
                  <a:srgbClr val="595959"/>
                </a:solidFill>
                <a:effectLst/>
                <a:latin typeface="Trebuchet MS" panose="020B0703020202090204" pitchFamily="34" charset="0"/>
              </a:rPr>
              <a:t>:</a:t>
            </a:r>
            <a:endParaRPr lang="en-US" b="0" dirty="0">
              <a:effectLst/>
            </a:endParaRPr>
          </a:p>
          <a:p>
            <a:pPr marL="457200" rtl="0">
              <a:spcBef>
                <a:spcPts val="400"/>
              </a:spcBef>
              <a:spcAft>
                <a:spcPts val="0"/>
              </a:spcAft>
            </a:pPr>
            <a:r>
              <a:rPr lang="en-US" sz="1400" b="0" i="0" u="none" strike="noStrike" dirty="0">
                <a:solidFill>
                  <a:srgbClr val="595959"/>
                </a:solidFill>
                <a:effectLst/>
                <a:latin typeface="Trebuchet MS" panose="020B0703020202090204" pitchFamily="34" charset="0"/>
              </a:rPr>
              <a:t>  se </a:t>
            </a:r>
            <a:r>
              <a:rPr lang="en-US" sz="1400" b="0" i="0" u="none" strike="noStrike" dirty="0" err="1">
                <a:solidFill>
                  <a:srgbClr val="595959"/>
                </a:solidFill>
                <a:effectLst/>
                <a:latin typeface="Trebuchet MS" panose="020B0703020202090204" pitchFamily="34" charset="0"/>
              </a:rPr>
              <a:t>llevarán</a:t>
            </a:r>
            <a:r>
              <a:rPr lang="en-US" sz="1400" b="0" i="0" u="none" strike="noStrike" dirty="0">
                <a:solidFill>
                  <a:srgbClr val="595959"/>
                </a:solidFill>
                <a:effectLst/>
                <a:latin typeface="Trebuchet MS" panose="020B0703020202090204" pitchFamily="34" charset="0"/>
              </a:rPr>
              <a:t> a </a:t>
            </a:r>
            <a:r>
              <a:rPr lang="en-US" sz="1400" b="0" i="0" u="none" strike="noStrike" dirty="0" err="1">
                <a:solidFill>
                  <a:srgbClr val="595959"/>
                </a:solidFill>
                <a:effectLst/>
                <a:latin typeface="Trebuchet MS" panose="020B0703020202090204" pitchFamily="34" charset="0"/>
              </a:rPr>
              <a:t>cabo</a:t>
            </a:r>
            <a:r>
              <a:rPr lang="en-US" sz="1400" b="0" i="0" u="none" strike="noStrike" dirty="0">
                <a:solidFill>
                  <a:srgbClr val="595959"/>
                </a:solidFill>
                <a:effectLst/>
                <a:latin typeface="Trebuchet MS" panose="020B0703020202090204" pitchFamily="34" charset="0"/>
              </a:rPr>
              <a:t> </a:t>
            </a:r>
            <a:r>
              <a:rPr lang="en-US" sz="1400" b="0" i="0" u="none" strike="noStrike" dirty="0" err="1">
                <a:solidFill>
                  <a:srgbClr val="595959"/>
                </a:solidFill>
                <a:effectLst/>
                <a:latin typeface="Trebuchet MS" panose="020B0703020202090204" pitchFamily="34" charset="0"/>
              </a:rPr>
              <a:t>tres</a:t>
            </a:r>
            <a:r>
              <a:rPr lang="en-US" sz="1400" b="0" i="0" u="none" strike="noStrike" dirty="0">
                <a:solidFill>
                  <a:srgbClr val="595959"/>
                </a:solidFill>
                <a:effectLst/>
                <a:latin typeface="Trebuchet MS" panose="020B0703020202090204" pitchFamily="34" charset="0"/>
              </a:rPr>
              <a:t> </a:t>
            </a:r>
            <a:r>
              <a:rPr lang="en-US" sz="1400" b="0" i="0" u="none" strike="noStrike" dirty="0" err="1">
                <a:solidFill>
                  <a:srgbClr val="595959"/>
                </a:solidFill>
                <a:effectLst/>
                <a:latin typeface="Trebuchet MS" panose="020B0703020202090204" pitchFamily="34" charset="0"/>
              </a:rPr>
              <a:t>capacitaciones</a:t>
            </a:r>
            <a:r>
              <a:rPr lang="en-US" sz="1400" b="0" i="0" u="none" strike="noStrike" dirty="0">
                <a:solidFill>
                  <a:srgbClr val="595959"/>
                </a:solidFill>
                <a:effectLst/>
                <a:latin typeface="Trebuchet MS" panose="020B0703020202090204" pitchFamily="34" charset="0"/>
              </a:rPr>
              <a:t> para padres para </a:t>
            </a:r>
            <a:r>
              <a:rPr lang="en-US" sz="1400" b="0" i="0" u="none" strike="noStrike" dirty="0" err="1">
                <a:solidFill>
                  <a:srgbClr val="595959"/>
                </a:solidFill>
                <a:effectLst/>
                <a:latin typeface="Trebuchet MS" panose="020B0703020202090204" pitchFamily="34" charset="0"/>
              </a:rPr>
              <a:t>cubrir</a:t>
            </a:r>
            <a:r>
              <a:rPr lang="en-US" sz="1400" b="0" i="0" u="none" strike="noStrike" dirty="0">
                <a:solidFill>
                  <a:srgbClr val="595959"/>
                </a:solidFill>
                <a:effectLst/>
                <a:latin typeface="Trebuchet MS" panose="020B0703020202090204" pitchFamily="34" charset="0"/>
              </a:rPr>
              <a:t> la </a:t>
            </a:r>
            <a:r>
              <a:rPr lang="en-US" sz="1400" b="0" i="0" u="none" strike="noStrike" dirty="0" err="1">
                <a:solidFill>
                  <a:srgbClr val="595959"/>
                </a:solidFill>
                <a:effectLst/>
                <a:latin typeface="Trebuchet MS" panose="020B0703020202090204" pitchFamily="34" charset="0"/>
              </a:rPr>
              <a:t>alfabetización</a:t>
            </a:r>
            <a:r>
              <a:rPr lang="en-US" sz="1400" b="0" i="0" u="none" strike="noStrike" dirty="0">
                <a:solidFill>
                  <a:srgbClr val="595959"/>
                </a:solidFill>
                <a:effectLst/>
                <a:latin typeface="Trebuchet MS" panose="020B0703020202090204" pitchFamily="34" charset="0"/>
              </a:rPr>
              <a:t>, </a:t>
            </a:r>
            <a:r>
              <a:rPr lang="en-US" sz="1400" b="0" i="0" u="none" strike="noStrike" dirty="0" err="1">
                <a:solidFill>
                  <a:srgbClr val="595959"/>
                </a:solidFill>
                <a:effectLst/>
                <a:latin typeface="Trebuchet MS" panose="020B0703020202090204" pitchFamily="34" charset="0"/>
              </a:rPr>
              <a:t>apoyar</a:t>
            </a:r>
            <a:r>
              <a:rPr lang="en-US" sz="1400" b="0" i="0" u="none" strike="noStrike" dirty="0">
                <a:solidFill>
                  <a:srgbClr val="595959"/>
                </a:solidFill>
                <a:effectLst/>
                <a:latin typeface="Trebuchet MS" panose="020B0703020202090204" pitchFamily="34" charset="0"/>
              </a:rPr>
              <a:t> </a:t>
            </a:r>
            <a:r>
              <a:rPr lang="en-US" sz="1400" b="0" i="0" u="none" strike="noStrike" dirty="0" err="1">
                <a:solidFill>
                  <a:srgbClr val="595959"/>
                </a:solidFill>
                <a:effectLst/>
                <a:latin typeface="Trebuchet MS" panose="020B0703020202090204" pitchFamily="34" charset="0"/>
              </a:rPr>
              <a:t>el</a:t>
            </a:r>
            <a:r>
              <a:rPr lang="en-US" sz="1400" b="0" i="0" u="none" strike="noStrike" dirty="0">
                <a:solidFill>
                  <a:srgbClr val="595959"/>
                </a:solidFill>
                <a:effectLst/>
                <a:latin typeface="Trebuchet MS" panose="020B0703020202090204" pitchFamily="34" charset="0"/>
              </a:rPr>
              <a:t> </a:t>
            </a:r>
            <a:r>
              <a:rPr lang="en-US" sz="1400" b="0" i="0" u="none" strike="noStrike" dirty="0" err="1">
                <a:solidFill>
                  <a:srgbClr val="595959"/>
                </a:solidFill>
                <a:effectLst/>
                <a:latin typeface="Trebuchet MS" panose="020B0703020202090204" pitchFamily="34" charset="0"/>
              </a:rPr>
              <a:t>aprendizaje</a:t>
            </a:r>
            <a:r>
              <a:rPr lang="en-US" sz="1400" b="0" i="0" u="none" strike="noStrike" dirty="0">
                <a:solidFill>
                  <a:srgbClr val="595959"/>
                </a:solidFill>
                <a:effectLst/>
                <a:latin typeface="Trebuchet MS" panose="020B0703020202090204" pitchFamily="34" charset="0"/>
              </a:rPr>
              <a:t> de </a:t>
            </a:r>
            <a:r>
              <a:rPr lang="en-US" sz="1400" b="0" i="0" u="none" strike="noStrike" dirty="0" err="1">
                <a:solidFill>
                  <a:srgbClr val="595959"/>
                </a:solidFill>
                <a:effectLst/>
                <a:latin typeface="Trebuchet MS" panose="020B0703020202090204" pitchFamily="34" charset="0"/>
              </a:rPr>
              <a:t>los</a:t>
            </a:r>
            <a:r>
              <a:rPr lang="en-US" sz="1400" b="0" i="0" u="none" strike="noStrike" dirty="0">
                <a:solidFill>
                  <a:srgbClr val="595959"/>
                </a:solidFill>
                <a:effectLst/>
                <a:latin typeface="Trebuchet MS" panose="020B0703020202090204" pitchFamily="34" charset="0"/>
              </a:rPr>
              <a:t> </a:t>
            </a:r>
            <a:r>
              <a:rPr lang="en-US" sz="1400" b="0" i="0" u="none" strike="noStrike" dirty="0" err="1">
                <a:solidFill>
                  <a:srgbClr val="595959"/>
                </a:solidFill>
                <a:effectLst/>
                <a:latin typeface="Trebuchet MS" panose="020B0703020202090204" pitchFamily="34" charset="0"/>
              </a:rPr>
              <a:t>estudiantes</a:t>
            </a:r>
            <a:r>
              <a:rPr lang="en-US" sz="1400" b="0" i="0" u="none" strike="noStrike" dirty="0">
                <a:solidFill>
                  <a:srgbClr val="595959"/>
                </a:solidFill>
                <a:effectLst/>
                <a:latin typeface="Trebuchet MS" panose="020B0703020202090204" pitchFamily="34" charset="0"/>
              </a:rPr>
              <a:t> </a:t>
            </a:r>
            <a:r>
              <a:rPr lang="en-US" sz="1400" b="0" i="0" u="none" strike="noStrike" dirty="0" err="1">
                <a:solidFill>
                  <a:srgbClr val="595959"/>
                </a:solidFill>
                <a:effectLst/>
                <a:latin typeface="Trebuchet MS" panose="020B0703020202090204" pitchFamily="34" charset="0"/>
              </a:rPr>
              <a:t>en</a:t>
            </a:r>
            <a:r>
              <a:rPr lang="en-US" sz="1400" b="0" i="0" u="none" strike="noStrike" dirty="0">
                <a:solidFill>
                  <a:srgbClr val="595959"/>
                </a:solidFill>
                <a:effectLst/>
                <a:latin typeface="Trebuchet MS" panose="020B0703020202090204" pitchFamily="34" charset="0"/>
              </a:rPr>
              <a:t> </a:t>
            </a:r>
            <a:r>
              <a:rPr lang="en-US" sz="1400" b="0" i="0" u="none" strike="noStrike" dirty="0" err="1">
                <a:solidFill>
                  <a:srgbClr val="595959"/>
                </a:solidFill>
                <a:effectLst/>
                <a:latin typeface="Trebuchet MS" panose="020B0703020202090204" pitchFamily="34" charset="0"/>
              </a:rPr>
              <a:t>el</a:t>
            </a:r>
            <a:r>
              <a:rPr lang="en-US" sz="1400" b="0" i="0" u="none" strike="noStrike" dirty="0">
                <a:solidFill>
                  <a:srgbClr val="595959"/>
                </a:solidFill>
                <a:effectLst/>
                <a:latin typeface="Trebuchet MS" panose="020B0703020202090204" pitchFamily="34" charset="0"/>
              </a:rPr>
              <a:t> </a:t>
            </a:r>
            <a:r>
              <a:rPr lang="en-US" sz="1400" b="0" i="0" u="none" strike="noStrike" dirty="0" err="1">
                <a:solidFill>
                  <a:srgbClr val="595959"/>
                </a:solidFill>
                <a:effectLst/>
                <a:latin typeface="Trebuchet MS" panose="020B0703020202090204" pitchFamily="34" charset="0"/>
              </a:rPr>
              <a:t>hogar</a:t>
            </a:r>
            <a:r>
              <a:rPr lang="en-US" sz="1400" b="0" i="0" u="none" strike="noStrike" dirty="0">
                <a:solidFill>
                  <a:srgbClr val="595959"/>
                </a:solidFill>
                <a:effectLst/>
                <a:latin typeface="Trebuchet MS" panose="020B0703020202090204" pitchFamily="34" charset="0"/>
              </a:rPr>
              <a:t> y </a:t>
            </a:r>
            <a:r>
              <a:rPr lang="en-US" sz="1400" b="0" i="0" u="none" strike="noStrike" dirty="0" err="1">
                <a:solidFill>
                  <a:srgbClr val="595959"/>
                </a:solidFill>
                <a:effectLst/>
                <a:latin typeface="Trebuchet MS" panose="020B0703020202090204" pitchFamily="34" charset="0"/>
              </a:rPr>
              <a:t>mejorar</a:t>
            </a:r>
            <a:r>
              <a:rPr lang="en-US" sz="1400" b="0" i="0" u="none" strike="noStrike" dirty="0">
                <a:solidFill>
                  <a:srgbClr val="595959"/>
                </a:solidFill>
                <a:effectLst/>
                <a:latin typeface="Trebuchet MS" panose="020B0703020202090204" pitchFamily="34" charset="0"/>
              </a:rPr>
              <a:t> las </a:t>
            </a:r>
            <a:r>
              <a:rPr lang="en-US" sz="1400" b="0" i="0" u="none" strike="noStrike" dirty="0" err="1">
                <a:solidFill>
                  <a:srgbClr val="595959"/>
                </a:solidFill>
                <a:effectLst/>
                <a:latin typeface="Trebuchet MS" panose="020B0703020202090204" pitchFamily="34" charset="0"/>
              </a:rPr>
              <a:t>habilidades</a:t>
            </a:r>
            <a:r>
              <a:rPr lang="en-US" sz="1400" b="0" i="0" u="none" strike="noStrike" dirty="0">
                <a:solidFill>
                  <a:srgbClr val="595959"/>
                </a:solidFill>
                <a:effectLst/>
                <a:latin typeface="Trebuchet MS" panose="020B0703020202090204" pitchFamily="34" charset="0"/>
              </a:rPr>
              <a:t> de </a:t>
            </a:r>
            <a:r>
              <a:rPr lang="en-US" sz="1400" b="0" i="0" u="none" strike="noStrike" dirty="0" err="1">
                <a:solidFill>
                  <a:srgbClr val="595959"/>
                </a:solidFill>
                <a:effectLst/>
                <a:latin typeface="Trebuchet MS" panose="020B0703020202090204" pitchFamily="34" charset="0"/>
              </a:rPr>
              <a:t>comunicación</a:t>
            </a:r>
            <a:endParaRPr lang="en-US" b="0" dirty="0">
              <a:effectLst/>
            </a:endParaRPr>
          </a:p>
          <a:p>
            <a:pPr rtl="0">
              <a:spcBef>
                <a:spcPts val="500"/>
              </a:spcBef>
              <a:spcAft>
                <a:spcPts val="0"/>
              </a:spcAft>
            </a:pPr>
            <a:r>
              <a:rPr lang="en-US" sz="1600" b="0" i="0" u="none" strike="noStrike" dirty="0">
                <a:solidFill>
                  <a:srgbClr val="595959"/>
                </a:solidFill>
                <a:effectLst/>
                <a:latin typeface="Trebuchet MS" panose="020B0703020202090204" pitchFamily="34" charset="0"/>
              </a:rPr>
              <a:t>●</a:t>
            </a:r>
            <a:r>
              <a:rPr lang="en-US" sz="1600" b="1" i="0" u="none" strike="noStrike" dirty="0">
                <a:solidFill>
                  <a:srgbClr val="595959"/>
                </a:solidFill>
                <a:effectLst/>
                <a:latin typeface="Trebuchet MS" panose="020B0703020202090204" pitchFamily="34" charset="0"/>
              </a:rPr>
              <a:t>Desarrollo </a:t>
            </a:r>
            <a:r>
              <a:rPr lang="en-US" sz="1600" b="1" i="0" u="none" strike="noStrike" dirty="0" err="1">
                <a:solidFill>
                  <a:srgbClr val="595959"/>
                </a:solidFill>
                <a:effectLst/>
                <a:latin typeface="Trebuchet MS" panose="020B0703020202090204" pitchFamily="34" charset="0"/>
              </a:rPr>
              <a:t>profesional</a:t>
            </a:r>
            <a:endParaRPr lang="en-US" b="0" dirty="0">
              <a:effectLst/>
            </a:endParaRPr>
          </a:p>
          <a:p>
            <a:r>
              <a:rPr lang="en-US" sz="1600" b="0" i="0" u="none" strike="noStrike" dirty="0">
                <a:solidFill>
                  <a:srgbClr val="595959"/>
                </a:solidFill>
                <a:effectLst/>
                <a:latin typeface="Trebuchet MS" panose="020B0703020202090204" pitchFamily="34" charset="0"/>
              </a:rPr>
              <a:t>●</a:t>
            </a:r>
            <a:r>
              <a:rPr lang="en-US" sz="1200" b="1" i="0" u="none" strike="noStrike" dirty="0">
                <a:solidFill>
                  <a:srgbClr val="595959"/>
                </a:solidFill>
                <a:effectLst/>
                <a:latin typeface="Trebuchet MS" panose="020B0703020202090204" pitchFamily="34" charset="0"/>
              </a:rPr>
              <a:t>Se </a:t>
            </a:r>
            <a:r>
              <a:rPr lang="en-US" sz="1200" b="1" i="0" u="none" strike="noStrike" dirty="0" err="1">
                <a:solidFill>
                  <a:srgbClr val="595959"/>
                </a:solidFill>
                <a:effectLst/>
                <a:latin typeface="Trebuchet MS" panose="020B0703020202090204" pitchFamily="34" charset="0"/>
              </a:rPr>
              <a:t>realizarán</a:t>
            </a:r>
            <a:r>
              <a:rPr lang="en-US" sz="1200" b="1" i="0" u="none" strike="noStrike" dirty="0">
                <a:solidFill>
                  <a:srgbClr val="595959"/>
                </a:solidFill>
                <a:effectLst/>
                <a:latin typeface="Trebuchet MS" panose="020B0703020202090204" pitchFamily="34" charset="0"/>
              </a:rPr>
              <a:t> dos </a:t>
            </a:r>
            <a:r>
              <a:rPr lang="en-US" sz="1200" b="1" i="0" u="none" strike="noStrike" dirty="0" err="1">
                <a:solidFill>
                  <a:srgbClr val="595959"/>
                </a:solidFill>
                <a:effectLst/>
                <a:latin typeface="Trebuchet MS" panose="020B0703020202090204" pitchFamily="34" charset="0"/>
              </a:rPr>
              <a:t>capacitaciones</a:t>
            </a:r>
            <a:r>
              <a:rPr lang="en-US" sz="1200" b="1" i="0" u="none" strike="noStrike" dirty="0">
                <a:solidFill>
                  <a:srgbClr val="595959"/>
                </a:solidFill>
                <a:effectLst/>
                <a:latin typeface="Trebuchet MS" panose="020B0703020202090204" pitchFamily="34" charset="0"/>
              </a:rPr>
              <a:t> para maestros </a:t>
            </a:r>
            <a:r>
              <a:rPr lang="en-US" sz="1200" b="1" i="0" u="none" strike="noStrike" dirty="0" err="1">
                <a:solidFill>
                  <a:srgbClr val="595959"/>
                </a:solidFill>
                <a:effectLst/>
                <a:latin typeface="Trebuchet MS" panose="020B0703020202090204" pitchFamily="34" charset="0"/>
              </a:rPr>
              <a:t>sobre</a:t>
            </a:r>
            <a:r>
              <a:rPr lang="en-US" sz="1200" b="1" i="0" u="none" strike="noStrike" dirty="0">
                <a:solidFill>
                  <a:srgbClr val="595959"/>
                </a:solidFill>
                <a:effectLst/>
                <a:latin typeface="Trebuchet MS" panose="020B0703020202090204" pitchFamily="34" charset="0"/>
              </a:rPr>
              <a:t> </a:t>
            </a:r>
            <a:r>
              <a:rPr lang="en-US" sz="1200" b="1" i="0" u="none" strike="noStrike" dirty="0" err="1">
                <a:solidFill>
                  <a:srgbClr val="595959"/>
                </a:solidFill>
                <a:effectLst/>
                <a:latin typeface="Trebuchet MS" panose="020B0703020202090204" pitchFamily="34" charset="0"/>
              </a:rPr>
              <a:t>comunicación</a:t>
            </a:r>
            <a:r>
              <a:rPr lang="en-US" sz="1200" b="1" i="0" u="none" strike="noStrike" dirty="0">
                <a:solidFill>
                  <a:srgbClr val="595959"/>
                </a:solidFill>
                <a:effectLst/>
                <a:latin typeface="Trebuchet MS" panose="020B0703020202090204" pitchFamily="34" charset="0"/>
              </a:rPr>
              <a:t> y </a:t>
            </a:r>
            <a:r>
              <a:rPr lang="en-US" sz="1200" b="1" i="0" u="none" strike="noStrike" dirty="0" err="1">
                <a:solidFill>
                  <a:srgbClr val="595959"/>
                </a:solidFill>
                <a:effectLst/>
                <a:latin typeface="Trebuchet MS" panose="020B0703020202090204" pitchFamily="34" charset="0"/>
              </a:rPr>
              <a:t>relaciones</a:t>
            </a:r>
            <a:r>
              <a:rPr lang="en-US" sz="1200" b="1" i="0" u="none" strike="noStrike" dirty="0">
                <a:solidFill>
                  <a:srgbClr val="595959"/>
                </a:solidFill>
                <a:effectLst/>
                <a:latin typeface="Trebuchet MS" panose="020B0703020202090204" pitchFamily="34" charset="0"/>
              </a:rPr>
              <a:t> con </a:t>
            </a:r>
            <a:r>
              <a:rPr lang="en-US" sz="1200" b="1" i="0" u="none" strike="noStrike" dirty="0" err="1">
                <a:solidFill>
                  <a:srgbClr val="595959"/>
                </a:solidFill>
                <a:effectLst/>
                <a:latin typeface="Trebuchet MS" panose="020B0703020202090204" pitchFamily="34" charset="0"/>
              </a:rPr>
              <a:t>los</a:t>
            </a:r>
            <a:r>
              <a:rPr lang="en-US" sz="1200" b="1" i="0" u="none" strike="noStrike" dirty="0">
                <a:solidFill>
                  <a:srgbClr val="595959"/>
                </a:solidFill>
                <a:effectLst/>
                <a:latin typeface="Trebuchet MS" panose="020B0703020202090204" pitchFamily="34" charset="0"/>
              </a:rPr>
              <a:t> padres y </a:t>
            </a:r>
            <a:r>
              <a:rPr lang="en-US" sz="1200" b="1" i="0" u="none" strike="noStrike" dirty="0" err="1">
                <a:solidFill>
                  <a:srgbClr val="595959"/>
                </a:solidFill>
                <a:effectLst/>
                <a:latin typeface="Trebuchet MS" panose="020B0703020202090204" pitchFamily="34" charset="0"/>
              </a:rPr>
              <a:t>enseñanza</a:t>
            </a:r>
            <a:r>
              <a:rPr lang="en-US" sz="1200" b="1" i="0" u="none" strike="noStrike" dirty="0">
                <a:solidFill>
                  <a:srgbClr val="595959"/>
                </a:solidFill>
                <a:effectLst/>
                <a:latin typeface="Trebuchet MS" panose="020B0703020202090204" pitchFamily="34" charset="0"/>
              </a:rPr>
              <a:t> para </a:t>
            </a:r>
            <a:r>
              <a:rPr lang="en-US" sz="1200" b="1" i="0" u="none" strike="noStrike" dirty="0" err="1">
                <a:solidFill>
                  <a:srgbClr val="595959"/>
                </a:solidFill>
                <a:effectLst/>
                <a:latin typeface="Trebuchet MS" panose="020B0703020202090204" pitchFamily="34" charset="0"/>
              </a:rPr>
              <a:t>los</a:t>
            </a:r>
            <a:r>
              <a:rPr lang="en-US" sz="1200" b="1" i="0" u="none" strike="noStrike" dirty="0">
                <a:solidFill>
                  <a:srgbClr val="595959"/>
                </a:solidFill>
                <a:effectLst/>
                <a:latin typeface="Trebuchet MS" panose="020B0703020202090204" pitchFamily="34" charset="0"/>
              </a:rPr>
              <a:t> padres usar </a:t>
            </a:r>
            <a:r>
              <a:rPr lang="en-US" sz="1200" b="1" i="0" u="none" strike="noStrike" dirty="0" err="1">
                <a:solidFill>
                  <a:srgbClr val="595959"/>
                </a:solidFill>
                <a:effectLst/>
                <a:latin typeface="Trebuchet MS" panose="020B0703020202090204" pitchFamily="34" charset="0"/>
              </a:rPr>
              <a:t>actividades</a:t>
            </a:r>
            <a:r>
              <a:rPr lang="en-US" sz="1200" b="1" i="0" u="none" strike="noStrike" dirty="0">
                <a:solidFill>
                  <a:srgbClr val="595959"/>
                </a:solidFill>
                <a:effectLst/>
                <a:latin typeface="Trebuchet MS" panose="020B0703020202090204" pitchFamily="34" charset="0"/>
              </a:rPr>
              <a:t> de </a:t>
            </a:r>
            <a:r>
              <a:rPr lang="en-US" sz="1200" b="1" i="0" u="none" strike="noStrike" dirty="0" err="1">
                <a:solidFill>
                  <a:srgbClr val="595959"/>
                </a:solidFill>
                <a:effectLst/>
                <a:latin typeface="Trebuchet MS" panose="020B0703020202090204" pitchFamily="34" charset="0"/>
              </a:rPr>
              <a:t>alfabetización</a:t>
            </a:r>
            <a:r>
              <a:rPr lang="en-US" sz="1200" b="1" i="0" u="none" strike="noStrike" dirty="0">
                <a:solidFill>
                  <a:srgbClr val="595959"/>
                </a:solidFill>
                <a:effectLst/>
                <a:latin typeface="Trebuchet MS" panose="020B0703020202090204" pitchFamily="34" charset="0"/>
              </a:rPr>
              <a:t> para </a:t>
            </a:r>
            <a:r>
              <a:rPr lang="en-US" sz="1200" b="1" i="0" u="none" strike="noStrike" dirty="0" err="1">
                <a:solidFill>
                  <a:srgbClr val="595959"/>
                </a:solidFill>
                <a:effectLst/>
                <a:latin typeface="Trebuchet MS" panose="020B0703020202090204" pitchFamily="34" charset="0"/>
              </a:rPr>
              <a:t>involucrar</a:t>
            </a:r>
            <a:r>
              <a:rPr lang="en-US" sz="1200" b="1" i="0" u="none" strike="noStrike" dirty="0">
                <a:solidFill>
                  <a:srgbClr val="595959"/>
                </a:solidFill>
                <a:effectLst/>
                <a:latin typeface="Trebuchet MS" panose="020B0703020202090204" pitchFamily="34" charset="0"/>
              </a:rPr>
              <a:t> a </a:t>
            </a:r>
            <a:r>
              <a:rPr lang="en-US" sz="1200" b="1" i="0" u="none" strike="noStrike" dirty="0" err="1">
                <a:solidFill>
                  <a:srgbClr val="595959"/>
                </a:solidFill>
                <a:effectLst/>
                <a:latin typeface="Trebuchet MS" panose="020B0703020202090204" pitchFamily="34" charset="0"/>
              </a:rPr>
              <a:t>su</a:t>
            </a:r>
            <a:r>
              <a:rPr lang="en-US" sz="1200" b="1" i="0" u="none" strike="noStrike" dirty="0">
                <a:solidFill>
                  <a:srgbClr val="595959"/>
                </a:solidFill>
                <a:effectLst/>
                <a:latin typeface="Trebuchet MS" panose="020B0703020202090204" pitchFamily="34" charset="0"/>
              </a:rPr>
              <a:t> </a:t>
            </a:r>
            <a:r>
              <a:rPr lang="en-US" sz="1200" b="1" i="0" u="none" strike="noStrike" dirty="0" err="1">
                <a:solidFill>
                  <a:srgbClr val="595959"/>
                </a:solidFill>
                <a:effectLst/>
                <a:latin typeface="Trebuchet MS" panose="020B0703020202090204" pitchFamily="34" charset="0"/>
              </a:rPr>
              <a:t>hijo</a:t>
            </a:r>
            <a:r>
              <a:rPr lang="en-US" sz="1200" b="1" i="0" u="none" strike="noStrike" dirty="0">
                <a:solidFill>
                  <a:srgbClr val="595959"/>
                </a:solidFill>
                <a:effectLst/>
                <a:latin typeface="Trebuchet MS" panose="020B0703020202090204" pitchFamily="34" charset="0"/>
              </a:rPr>
              <a:t> </a:t>
            </a:r>
            <a:r>
              <a:rPr lang="en-US" sz="1200" b="1" i="0" u="none" strike="noStrike" dirty="0" err="1">
                <a:solidFill>
                  <a:srgbClr val="595959"/>
                </a:solidFill>
                <a:effectLst/>
                <a:latin typeface="Trebuchet MS" panose="020B0703020202090204" pitchFamily="34" charset="0"/>
              </a:rPr>
              <a:t>en</a:t>
            </a:r>
            <a:r>
              <a:rPr lang="en-US" sz="1200" b="1" i="0" u="none" strike="noStrike" dirty="0">
                <a:solidFill>
                  <a:srgbClr val="595959"/>
                </a:solidFill>
                <a:effectLst/>
                <a:latin typeface="Trebuchet MS" panose="020B0703020202090204" pitchFamily="34" charset="0"/>
              </a:rPr>
              <a:t> casa</a:t>
            </a:r>
            <a:endParaRPr lang="en-US" dirty="0"/>
          </a:p>
        </p:txBody>
      </p:sp>
      <p:sp>
        <p:nvSpPr>
          <p:cNvPr id="9" name="TextBox 8">
            <a:extLst>
              <a:ext uri="{FF2B5EF4-FFF2-40B4-BE49-F238E27FC236}">
                <a16:creationId xmlns:a16="http://schemas.microsoft.com/office/drawing/2014/main" id="{4406143F-A27A-1694-C1B4-AF207744F4B2}"/>
              </a:ext>
            </a:extLst>
          </p:cNvPr>
          <p:cNvSpPr txBox="1"/>
          <p:nvPr/>
        </p:nvSpPr>
        <p:spPr>
          <a:xfrm>
            <a:off x="564542" y="1053129"/>
            <a:ext cx="7458324" cy="646331"/>
          </a:xfrm>
          <a:prstGeom prst="rect">
            <a:avLst/>
          </a:prstGeom>
          <a:noFill/>
        </p:spPr>
        <p:txBody>
          <a:bodyPr wrap="square" rtlCol="0">
            <a:spAutoFit/>
          </a:bodyPr>
          <a:lstStyle/>
          <a:p>
            <a:pPr rtl="0">
              <a:spcBef>
                <a:spcPts val="0"/>
              </a:spcBef>
              <a:spcAft>
                <a:spcPts val="0"/>
              </a:spcAft>
            </a:pPr>
            <a:r>
              <a:rPr lang="en-US" sz="1800" b="1" i="0" u="none" strike="noStrike" dirty="0">
                <a:solidFill>
                  <a:srgbClr val="595959"/>
                </a:solidFill>
                <a:effectLst/>
                <a:latin typeface="Trebuchet MS" panose="020B0703020202090204" pitchFamily="34" charset="0"/>
              </a:rPr>
              <a:t>Para </a:t>
            </a:r>
            <a:r>
              <a:rPr lang="en-US" sz="1800" b="1" i="0" u="none" strike="noStrike" dirty="0" err="1">
                <a:solidFill>
                  <a:srgbClr val="595959"/>
                </a:solidFill>
                <a:effectLst/>
                <a:latin typeface="Trebuchet MS" panose="020B0703020202090204" pitchFamily="34" charset="0"/>
              </a:rPr>
              <a:t>cumplir</a:t>
            </a:r>
            <a:r>
              <a:rPr lang="en-US" sz="1800" b="1" i="0" u="none" strike="noStrike" dirty="0">
                <a:solidFill>
                  <a:srgbClr val="595959"/>
                </a:solidFill>
                <a:effectLst/>
                <a:latin typeface="Trebuchet MS" panose="020B0703020202090204" pitchFamily="34" charset="0"/>
              </a:rPr>
              <a:t> con </a:t>
            </a:r>
            <a:r>
              <a:rPr lang="en-US" sz="1800" b="1" i="0" u="none" strike="noStrike" dirty="0" err="1">
                <a:solidFill>
                  <a:srgbClr val="595959"/>
                </a:solidFill>
                <a:effectLst/>
                <a:latin typeface="Trebuchet MS" panose="020B0703020202090204" pitchFamily="34" charset="0"/>
              </a:rPr>
              <a:t>los</a:t>
            </a:r>
            <a:r>
              <a:rPr lang="en-US" sz="1800" b="1" i="0" u="none" strike="noStrike" dirty="0">
                <a:solidFill>
                  <a:srgbClr val="595959"/>
                </a:solidFill>
                <a:effectLst/>
                <a:latin typeface="Trebuchet MS" panose="020B0703020202090204" pitchFamily="34" charset="0"/>
              </a:rPr>
              <a:t> </a:t>
            </a:r>
            <a:r>
              <a:rPr lang="en-US" sz="1800" b="1" i="0" u="none" strike="noStrike" dirty="0" err="1">
                <a:solidFill>
                  <a:srgbClr val="595959"/>
                </a:solidFill>
                <a:effectLst/>
                <a:latin typeface="Trebuchet MS" panose="020B0703020202090204" pitchFamily="34" charset="0"/>
              </a:rPr>
              <a:t>resultados</a:t>
            </a:r>
            <a:r>
              <a:rPr lang="en-US" sz="1800" b="1" i="0" u="none" strike="noStrike" dirty="0">
                <a:solidFill>
                  <a:srgbClr val="595959"/>
                </a:solidFill>
                <a:effectLst/>
                <a:latin typeface="Trebuchet MS" panose="020B0703020202090204" pitchFamily="34" charset="0"/>
              </a:rPr>
              <a:t> </a:t>
            </a:r>
            <a:r>
              <a:rPr lang="en-US" sz="1800" b="1" i="0" u="none" strike="noStrike" dirty="0" err="1">
                <a:solidFill>
                  <a:srgbClr val="595959"/>
                </a:solidFill>
                <a:effectLst/>
                <a:latin typeface="Trebuchet MS" panose="020B0703020202090204" pitchFamily="34" charset="0"/>
              </a:rPr>
              <a:t>esperados</a:t>
            </a:r>
            <a:r>
              <a:rPr lang="en-US" sz="1800" b="1" i="0" u="none" strike="noStrike" dirty="0">
                <a:solidFill>
                  <a:srgbClr val="595959"/>
                </a:solidFill>
                <a:effectLst/>
                <a:latin typeface="Trebuchet MS" panose="020B0703020202090204" pitchFamily="34" charset="0"/>
              </a:rPr>
              <a:t>, </a:t>
            </a:r>
            <a:r>
              <a:rPr lang="en-US" sz="1800" b="1" i="0" u="none" strike="noStrike" dirty="0" err="1">
                <a:solidFill>
                  <a:srgbClr val="595959"/>
                </a:solidFill>
                <a:effectLst/>
                <a:latin typeface="Trebuchet MS" panose="020B0703020202090204" pitchFamily="34" charset="0"/>
              </a:rPr>
              <a:t>estamos</a:t>
            </a:r>
            <a:r>
              <a:rPr lang="en-US" sz="1800" b="1" i="0" u="none" strike="noStrike" dirty="0">
                <a:solidFill>
                  <a:srgbClr val="595959"/>
                </a:solidFill>
                <a:effectLst/>
                <a:latin typeface="Trebuchet MS" panose="020B0703020202090204" pitchFamily="34" charset="0"/>
              </a:rPr>
              <a:t> </a:t>
            </a:r>
            <a:r>
              <a:rPr lang="en-US" sz="1800" b="1" i="0" u="none" strike="noStrike" dirty="0" err="1">
                <a:solidFill>
                  <a:srgbClr val="595959"/>
                </a:solidFill>
                <a:effectLst/>
                <a:latin typeface="Trebuchet MS" panose="020B0703020202090204" pitchFamily="34" charset="0"/>
              </a:rPr>
              <a:t>utilizando</a:t>
            </a:r>
            <a:r>
              <a:rPr lang="en-US" sz="1800" b="1" i="0" u="none" strike="noStrike" dirty="0">
                <a:solidFill>
                  <a:srgbClr val="595959"/>
                </a:solidFill>
                <a:effectLst/>
                <a:latin typeface="Trebuchet MS" panose="020B0703020202090204" pitchFamily="34" charset="0"/>
              </a:rPr>
              <a:t> </a:t>
            </a:r>
            <a:r>
              <a:rPr lang="en-US" sz="1800" b="1" i="0" u="none" strike="noStrike" dirty="0" err="1">
                <a:solidFill>
                  <a:srgbClr val="595959"/>
                </a:solidFill>
                <a:effectLst/>
                <a:latin typeface="Trebuchet MS" panose="020B0703020202090204" pitchFamily="34" charset="0"/>
              </a:rPr>
              <a:t>los</a:t>
            </a:r>
            <a:r>
              <a:rPr lang="en-US" sz="1800" b="1" i="0" u="none" strike="noStrike" dirty="0">
                <a:solidFill>
                  <a:srgbClr val="595959"/>
                </a:solidFill>
                <a:effectLst/>
                <a:latin typeface="Trebuchet MS" panose="020B0703020202090204" pitchFamily="34" charset="0"/>
              </a:rPr>
              <a:t> </a:t>
            </a:r>
            <a:r>
              <a:rPr lang="en-US" sz="1800" b="1" i="0" u="none" strike="noStrike" dirty="0" err="1">
                <a:solidFill>
                  <a:srgbClr val="595959"/>
                </a:solidFill>
                <a:effectLst/>
                <a:latin typeface="Trebuchet MS" panose="020B0703020202090204" pitchFamily="34" charset="0"/>
              </a:rPr>
              <a:t>fondos</a:t>
            </a:r>
            <a:r>
              <a:rPr lang="en-US" sz="1800" b="1" i="0" u="none" strike="noStrike" dirty="0">
                <a:solidFill>
                  <a:srgbClr val="595959"/>
                </a:solidFill>
                <a:effectLst/>
                <a:latin typeface="Trebuchet MS" panose="020B0703020202090204" pitchFamily="34" charset="0"/>
              </a:rPr>
              <a:t> del </a:t>
            </a:r>
            <a:r>
              <a:rPr lang="en-US" sz="1800" b="1" i="0" u="none" strike="noStrike" dirty="0" err="1">
                <a:solidFill>
                  <a:srgbClr val="595959"/>
                </a:solidFill>
                <a:effectLst/>
                <a:latin typeface="Trebuchet MS" panose="020B0703020202090204" pitchFamily="34" charset="0"/>
              </a:rPr>
              <a:t>Título</a:t>
            </a:r>
            <a:r>
              <a:rPr lang="en-US" sz="1800" b="1" i="0" u="none" strike="noStrike" dirty="0">
                <a:solidFill>
                  <a:srgbClr val="595959"/>
                </a:solidFill>
                <a:effectLst/>
                <a:latin typeface="Trebuchet MS" panose="020B0703020202090204" pitchFamily="34" charset="0"/>
              </a:rPr>
              <a:t> I de </a:t>
            </a:r>
            <a:r>
              <a:rPr lang="en-US" sz="1800" b="1" i="0" u="none" strike="noStrike" dirty="0" err="1">
                <a:solidFill>
                  <a:srgbClr val="595959"/>
                </a:solidFill>
                <a:effectLst/>
                <a:latin typeface="Trebuchet MS" panose="020B0703020202090204" pitchFamily="34" charset="0"/>
              </a:rPr>
              <a:t>este</a:t>
            </a:r>
            <a:r>
              <a:rPr lang="en-US" sz="1800" b="1" i="0" u="none" strike="noStrike" dirty="0">
                <a:solidFill>
                  <a:srgbClr val="595959"/>
                </a:solidFill>
                <a:effectLst/>
                <a:latin typeface="Trebuchet MS" panose="020B0703020202090204" pitchFamily="34" charset="0"/>
              </a:rPr>
              <a:t> </a:t>
            </a:r>
            <a:r>
              <a:rPr lang="en-US" sz="1800" b="1" i="0" u="none" strike="noStrike" dirty="0" err="1">
                <a:solidFill>
                  <a:srgbClr val="595959"/>
                </a:solidFill>
                <a:effectLst/>
                <a:latin typeface="Trebuchet MS" panose="020B0703020202090204" pitchFamily="34" charset="0"/>
              </a:rPr>
              <a:t>año</a:t>
            </a:r>
            <a:r>
              <a:rPr lang="en-US" sz="1800" b="1" i="0" u="none" strike="noStrike" dirty="0">
                <a:solidFill>
                  <a:srgbClr val="595959"/>
                </a:solidFill>
                <a:effectLst/>
                <a:latin typeface="Trebuchet MS" panose="020B0703020202090204" pitchFamily="34" charset="0"/>
              </a:rPr>
              <a:t> para lo </a:t>
            </a:r>
            <a:r>
              <a:rPr lang="en-US" sz="1800" b="1" i="0" u="none" strike="noStrike" dirty="0" err="1">
                <a:solidFill>
                  <a:srgbClr val="595959"/>
                </a:solidFill>
                <a:effectLst/>
                <a:latin typeface="Trebuchet MS" panose="020B0703020202090204" pitchFamily="34" charset="0"/>
              </a:rPr>
              <a:t>siguiente</a:t>
            </a:r>
            <a:r>
              <a:rPr lang="en-US" sz="1800" b="1" i="0" u="none" strike="noStrike" dirty="0">
                <a:solidFill>
                  <a:srgbClr val="595959"/>
                </a:solidFill>
                <a:effectLst/>
                <a:latin typeface="Trebuchet MS" panose="020B0703020202090204" pitchFamily="34" charset="0"/>
              </a:rPr>
              <a:t>:</a:t>
            </a:r>
            <a:endParaRPr lang="en-US" b="0" dirty="0">
              <a:effectLst/>
            </a:endParaRPr>
          </a:p>
        </p:txBody>
      </p:sp>
      <p:sp>
        <p:nvSpPr>
          <p:cNvPr id="10" name="TextBox 9">
            <a:extLst>
              <a:ext uri="{FF2B5EF4-FFF2-40B4-BE49-F238E27FC236}">
                <a16:creationId xmlns:a16="http://schemas.microsoft.com/office/drawing/2014/main" id="{A090931E-45A1-4F25-52C5-F8FAA68F2E8F}"/>
              </a:ext>
            </a:extLst>
          </p:cNvPr>
          <p:cNvSpPr txBox="1"/>
          <p:nvPr/>
        </p:nvSpPr>
        <p:spPr>
          <a:xfrm>
            <a:off x="3053301" y="625585"/>
            <a:ext cx="4285753" cy="400110"/>
          </a:xfrm>
          <a:prstGeom prst="rect">
            <a:avLst/>
          </a:prstGeom>
          <a:noFill/>
        </p:spPr>
        <p:txBody>
          <a:bodyPr wrap="square" rtlCol="0">
            <a:spAutoFit/>
          </a:bodyPr>
          <a:lstStyle/>
          <a:p>
            <a:r>
              <a:rPr lang="en" sz="2000" b="1" dirty="0">
                <a:latin typeface="Trebuchet MS"/>
                <a:ea typeface="Trebuchet MS"/>
                <a:cs typeface="Trebuchet MS"/>
                <a:sym typeface="Trebuchet MS"/>
              </a:rPr>
              <a:t>Title I Focus</a:t>
            </a:r>
            <a:endParaRPr lang="en-US" sz="2000" dirty="0"/>
          </a:p>
        </p:txBody>
      </p:sp>
    </p:spTree>
    <p:extLst>
      <p:ext uri="{BB962C8B-B14F-4D97-AF65-F5344CB8AC3E}">
        <p14:creationId xmlns:p14="http://schemas.microsoft.com/office/powerpoint/2010/main" val="180462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body" idx="1"/>
          </p:nvPr>
        </p:nvSpPr>
        <p:spPr>
          <a:xfrm>
            <a:off x="605367" y="1115187"/>
            <a:ext cx="7933200" cy="556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600"/>
              <a:buNone/>
            </a:pPr>
            <a:r>
              <a:rPr lang="en-US" sz="1800">
                <a:latin typeface="Trebuchet MS"/>
                <a:ea typeface="Trebuchet MS"/>
                <a:cs typeface="Trebuchet MS"/>
                <a:sym typeface="Trebuchet MS"/>
              </a:rPr>
              <a:t>Para lograr nuestros resultados esperados, estamos usando los fondos de Título I de este año para lo siguiente:</a:t>
            </a:r>
            <a:endParaRPr sz="1800">
              <a:latin typeface="Trebuchet MS"/>
              <a:ea typeface="Trebuchet MS"/>
              <a:cs typeface="Trebuchet MS"/>
              <a:sym typeface="Trebuchet MS"/>
            </a:endParaRPr>
          </a:p>
        </p:txBody>
      </p:sp>
      <p:sp>
        <p:nvSpPr>
          <p:cNvPr id="179" name="Google Shape;179;p10"/>
          <p:cNvSpPr txBox="1">
            <a:spLocks noGrp="1"/>
          </p:cNvSpPr>
          <p:nvPr>
            <p:ph type="body" idx="2"/>
          </p:nvPr>
        </p:nvSpPr>
        <p:spPr>
          <a:xfrm>
            <a:off x="296050" y="1720725"/>
            <a:ext cx="8507400" cy="2778900"/>
          </a:xfrm>
          <a:prstGeom prst="rect">
            <a:avLst/>
          </a:prstGeom>
          <a:noFill/>
          <a:ln>
            <a:noFill/>
          </a:ln>
        </p:spPr>
        <p:txBody>
          <a:bodyPr spcFirstLastPara="1" wrap="square" lIns="91425" tIns="45700" rIns="91425" bIns="45700" anchor="t" anchorCtr="0">
            <a:noAutofit/>
          </a:bodyPr>
          <a:lstStyle/>
          <a:p>
            <a:pPr marL="76200" indent="0" rtl="0">
              <a:spcBef>
                <a:spcPts val="500"/>
              </a:spcBef>
              <a:spcAft>
                <a:spcPts val="0"/>
              </a:spcAft>
              <a:buNone/>
            </a:pPr>
            <a:r>
              <a:rPr lang="en-US" sz="1200" b="1" i="0" u="none" strike="noStrike" dirty="0" err="1">
                <a:solidFill>
                  <a:srgbClr val="595959"/>
                </a:solidFill>
                <a:effectLst/>
                <a:latin typeface="Trebuchet MS" panose="020B0703020202090204" pitchFamily="34" charset="0"/>
              </a:rPr>
              <a:t>Instrucción</a:t>
            </a:r>
            <a:r>
              <a:rPr lang="en-US" sz="1200" b="1" i="0" u="none" strike="noStrike" dirty="0">
                <a:solidFill>
                  <a:srgbClr val="595959"/>
                </a:solidFill>
                <a:effectLst/>
                <a:latin typeface="Trebuchet MS" panose="020B0703020202090204" pitchFamily="34" charset="0"/>
              </a:rPr>
              <a:t> </a:t>
            </a:r>
            <a:r>
              <a:rPr lang="en-US" sz="1200" b="1" i="0" u="none" strike="noStrike" dirty="0" err="1">
                <a:solidFill>
                  <a:srgbClr val="595959"/>
                </a:solidFill>
                <a:effectLst/>
                <a:latin typeface="Trebuchet MS" panose="020B0703020202090204" pitchFamily="34" charset="0"/>
              </a:rPr>
              <a:t>en</a:t>
            </a:r>
            <a:r>
              <a:rPr lang="en-US" sz="1200" b="1" i="0" u="none" strike="noStrike" dirty="0">
                <a:solidFill>
                  <a:srgbClr val="595959"/>
                </a:solidFill>
                <a:effectLst/>
                <a:latin typeface="Trebuchet MS" panose="020B0703020202090204" pitchFamily="34" charset="0"/>
              </a:rPr>
              <a:t> </a:t>
            </a:r>
            <a:r>
              <a:rPr lang="en-US" sz="1200" b="1" i="0" u="none" strike="noStrike" dirty="0" err="1">
                <a:solidFill>
                  <a:srgbClr val="595959"/>
                </a:solidFill>
                <a:effectLst/>
                <a:latin typeface="Trebuchet MS" panose="020B0703020202090204" pitchFamily="34" charset="0"/>
              </a:rPr>
              <a:t>el</a:t>
            </a:r>
            <a:r>
              <a:rPr lang="en-US" sz="1200" b="1" i="0" u="none" strike="noStrike" dirty="0">
                <a:solidFill>
                  <a:srgbClr val="595959"/>
                </a:solidFill>
                <a:effectLst/>
                <a:latin typeface="Trebuchet MS" panose="020B0703020202090204" pitchFamily="34" charset="0"/>
              </a:rPr>
              <a:t> aula</a:t>
            </a:r>
            <a:endParaRPr lang="en-US" sz="1200" b="0" dirty="0">
              <a:effectLst/>
            </a:endParaRPr>
          </a:p>
          <a:p>
            <a:pPr rtl="0">
              <a:spcBef>
                <a:spcPts val="500"/>
              </a:spcBef>
              <a:spcAft>
                <a:spcPts val="0"/>
              </a:spcAft>
            </a:pPr>
            <a:r>
              <a:rPr lang="en-US" sz="1200" b="0" i="0" u="none" strike="noStrike" dirty="0">
                <a:solidFill>
                  <a:srgbClr val="595959"/>
                </a:solidFill>
                <a:effectLst/>
                <a:latin typeface="Trebuchet MS" panose="020B0703020202090204" pitchFamily="34" charset="0"/>
              </a:rPr>
              <a:t>•</a:t>
            </a:r>
            <a:r>
              <a:rPr lang="en-US" sz="1200" b="0" i="0" u="sng" dirty="0" err="1">
                <a:solidFill>
                  <a:srgbClr val="595959"/>
                </a:solidFill>
                <a:effectLst/>
                <a:latin typeface="Trebuchet MS" panose="020B0703020202090204" pitchFamily="34" charset="0"/>
              </a:rPr>
              <a:t>Puesto</a:t>
            </a:r>
            <a:r>
              <a:rPr lang="en-US" sz="1200" b="0" i="0" u="sng" dirty="0">
                <a:solidFill>
                  <a:srgbClr val="595959"/>
                </a:solidFill>
                <a:effectLst/>
                <a:latin typeface="Trebuchet MS" panose="020B0703020202090204" pitchFamily="34" charset="0"/>
              </a:rPr>
              <a:t>(s) de </a:t>
            </a:r>
            <a:r>
              <a:rPr lang="en-US" sz="1200" b="0" i="0" u="sng" dirty="0" err="1">
                <a:solidFill>
                  <a:srgbClr val="595959"/>
                </a:solidFill>
                <a:effectLst/>
                <a:latin typeface="Trebuchet MS" panose="020B0703020202090204" pitchFamily="34" charset="0"/>
              </a:rPr>
              <a:t>enseñanza</a:t>
            </a:r>
            <a:endParaRPr lang="en-US" sz="1200" b="0" dirty="0">
              <a:effectLst/>
            </a:endParaRPr>
          </a:p>
          <a:p>
            <a:pPr rtl="0">
              <a:spcBef>
                <a:spcPts val="400"/>
              </a:spcBef>
              <a:spcAft>
                <a:spcPts val="0"/>
              </a:spcAft>
            </a:pPr>
            <a:r>
              <a:rPr lang="en-US" sz="1200" b="0" i="0"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Agregar</a:t>
            </a:r>
            <a:r>
              <a:rPr lang="en-US" sz="1200" b="0" i="1" u="none" strike="noStrike" dirty="0">
                <a:solidFill>
                  <a:srgbClr val="595959"/>
                </a:solidFill>
                <a:effectLst/>
                <a:latin typeface="Trebuchet MS" panose="020B0703020202090204" pitchFamily="34" charset="0"/>
              </a:rPr>
              <a:t> un </a:t>
            </a:r>
            <a:r>
              <a:rPr lang="en-US" sz="1200" b="0" i="1" u="none" strike="noStrike" dirty="0" err="1">
                <a:solidFill>
                  <a:srgbClr val="595959"/>
                </a:solidFill>
                <a:effectLst/>
                <a:latin typeface="Trebuchet MS" panose="020B0703020202090204" pitchFamily="34" charset="0"/>
              </a:rPr>
              <a:t>paraprofesional</a:t>
            </a:r>
            <a:r>
              <a:rPr lang="en-US" sz="1200" b="0" i="1"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adicional</a:t>
            </a:r>
            <a:endParaRPr lang="en-US" sz="1200" b="0" dirty="0">
              <a:effectLst/>
            </a:endParaRPr>
          </a:p>
          <a:p>
            <a:pPr rtl="0">
              <a:spcBef>
                <a:spcPts val="500"/>
              </a:spcBef>
              <a:spcAft>
                <a:spcPts val="0"/>
              </a:spcAft>
            </a:pPr>
            <a:r>
              <a:rPr lang="en-US" sz="1200" b="0" i="0" u="none" strike="noStrike" dirty="0">
                <a:solidFill>
                  <a:srgbClr val="595959"/>
                </a:solidFill>
                <a:effectLst/>
                <a:latin typeface="Trebuchet MS" panose="020B0703020202090204" pitchFamily="34" charset="0"/>
              </a:rPr>
              <a:t>•</a:t>
            </a:r>
            <a:r>
              <a:rPr lang="en-US" sz="1200" b="0" i="0" u="sng" dirty="0" err="1">
                <a:solidFill>
                  <a:srgbClr val="595959"/>
                </a:solidFill>
                <a:effectLst/>
                <a:latin typeface="Trebuchet MS" panose="020B0703020202090204" pitchFamily="34" charset="0"/>
              </a:rPr>
              <a:t>Oportunidades</a:t>
            </a:r>
            <a:r>
              <a:rPr lang="en-US" sz="1200" b="0" i="0" u="sng" dirty="0">
                <a:solidFill>
                  <a:srgbClr val="595959"/>
                </a:solidFill>
                <a:effectLst/>
                <a:latin typeface="Trebuchet MS" panose="020B0703020202090204" pitchFamily="34" charset="0"/>
              </a:rPr>
              <a:t> de </a:t>
            </a:r>
            <a:r>
              <a:rPr lang="en-US" sz="1200" b="0" i="0" u="sng" dirty="0" err="1">
                <a:solidFill>
                  <a:srgbClr val="595959"/>
                </a:solidFill>
                <a:effectLst/>
                <a:latin typeface="Trebuchet MS" panose="020B0703020202090204" pitchFamily="34" charset="0"/>
              </a:rPr>
              <a:t>aprendizaje</a:t>
            </a:r>
            <a:r>
              <a:rPr lang="en-US" sz="1200" b="0" i="0" u="sng" dirty="0">
                <a:solidFill>
                  <a:srgbClr val="595959"/>
                </a:solidFill>
                <a:effectLst/>
                <a:latin typeface="Trebuchet MS" panose="020B0703020202090204" pitchFamily="34" charset="0"/>
              </a:rPr>
              <a:t> </a:t>
            </a:r>
            <a:r>
              <a:rPr lang="en-US" sz="1200" b="0" i="0" u="sng" dirty="0" err="1">
                <a:solidFill>
                  <a:srgbClr val="595959"/>
                </a:solidFill>
                <a:effectLst/>
                <a:latin typeface="Trebuchet MS" panose="020B0703020202090204" pitchFamily="34" charset="0"/>
              </a:rPr>
              <a:t>extendidas</a:t>
            </a:r>
            <a:r>
              <a:rPr lang="en-US" sz="1200" b="0" i="0" u="sng" dirty="0">
                <a:solidFill>
                  <a:srgbClr val="595959"/>
                </a:solidFill>
                <a:effectLst/>
                <a:latin typeface="Trebuchet MS" panose="020B0703020202090204" pitchFamily="34" charset="0"/>
              </a:rPr>
              <a:t> La</a:t>
            </a:r>
            <a:endParaRPr lang="en-US" sz="1200" b="0" dirty="0">
              <a:effectLst/>
            </a:endParaRPr>
          </a:p>
          <a:p>
            <a:pPr rtl="0">
              <a:spcBef>
                <a:spcPts val="400"/>
              </a:spcBef>
              <a:spcAft>
                <a:spcPts val="0"/>
              </a:spcAft>
            </a:pPr>
            <a:r>
              <a:rPr lang="en-US" sz="1200" b="0" i="1"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sesión</a:t>
            </a:r>
            <a:r>
              <a:rPr lang="en-US" sz="1200" b="0" i="1" u="none" strike="noStrike" dirty="0">
                <a:solidFill>
                  <a:srgbClr val="595959"/>
                </a:solidFill>
                <a:effectLst/>
                <a:latin typeface="Trebuchet MS" panose="020B0703020202090204" pitchFamily="34" charset="0"/>
              </a:rPr>
              <a:t> 1 de </a:t>
            </a:r>
            <a:r>
              <a:rPr lang="en-US" sz="1200" b="0" i="1" u="none" strike="noStrike" dirty="0" err="1">
                <a:solidFill>
                  <a:srgbClr val="595959"/>
                </a:solidFill>
                <a:effectLst/>
                <a:latin typeface="Trebuchet MS" panose="020B0703020202090204" pitchFamily="34" charset="0"/>
              </a:rPr>
              <a:t>tutoría</a:t>
            </a:r>
            <a:r>
              <a:rPr lang="en-US" sz="1200" b="0" i="1"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después</a:t>
            </a:r>
            <a:r>
              <a:rPr lang="en-US" sz="1200" b="0" i="1" u="none" strike="noStrike" dirty="0">
                <a:solidFill>
                  <a:srgbClr val="595959"/>
                </a:solidFill>
                <a:effectLst/>
                <a:latin typeface="Trebuchet MS" panose="020B0703020202090204" pitchFamily="34" charset="0"/>
              </a:rPr>
              <a:t> de la </a:t>
            </a:r>
            <a:r>
              <a:rPr lang="en-US" sz="1200" b="0" i="1" u="none" strike="noStrike" dirty="0" err="1">
                <a:solidFill>
                  <a:srgbClr val="595959"/>
                </a:solidFill>
                <a:effectLst/>
                <a:latin typeface="Trebuchet MS" panose="020B0703020202090204" pitchFamily="34" charset="0"/>
              </a:rPr>
              <a:t>escuela</a:t>
            </a:r>
            <a:r>
              <a:rPr lang="en-US" sz="1200" b="0" i="1"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comenzó</a:t>
            </a:r>
            <a:r>
              <a:rPr lang="en-US" sz="1200" b="0" i="1"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en</a:t>
            </a:r>
            <a:r>
              <a:rPr lang="en-US" sz="1200" b="0" i="1"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agosto</a:t>
            </a:r>
            <a:endParaRPr lang="en-US" sz="1200" b="0" dirty="0">
              <a:effectLst/>
            </a:endParaRPr>
          </a:p>
          <a:p>
            <a:pPr rtl="0">
              <a:spcBef>
                <a:spcPts val="400"/>
              </a:spcBef>
              <a:spcAft>
                <a:spcPts val="0"/>
              </a:spcAft>
            </a:pPr>
            <a:r>
              <a:rPr lang="en-US" sz="1200" b="0" i="1" u="none" strike="noStrike" dirty="0">
                <a:solidFill>
                  <a:srgbClr val="595959"/>
                </a:solidFill>
                <a:effectLst/>
                <a:latin typeface="Trebuchet MS" panose="020B0703020202090204" pitchFamily="34" charset="0"/>
              </a:rPr>
              <a:t>        La </a:t>
            </a:r>
            <a:r>
              <a:rPr lang="en-US" sz="1200" b="0" i="1" u="none" strike="noStrike" dirty="0" err="1">
                <a:solidFill>
                  <a:srgbClr val="595959"/>
                </a:solidFill>
                <a:effectLst/>
                <a:latin typeface="Trebuchet MS" panose="020B0703020202090204" pitchFamily="34" charset="0"/>
              </a:rPr>
              <a:t>sesión</a:t>
            </a:r>
            <a:r>
              <a:rPr lang="en-US" sz="1200" b="0" i="1" u="none" strike="noStrike" dirty="0">
                <a:solidFill>
                  <a:srgbClr val="595959"/>
                </a:solidFill>
                <a:effectLst/>
                <a:latin typeface="Trebuchet MS" panose="020B0703020202090204" pitchFamily="34" charset="0"/>
              </a:rPr>
              <a:t> 2 </a:t>
            </a:r>
            <a:r>
              <a:rPr lang="en-US" sz="1200" b="0" i="1" u="none" strike="noStrike" dirty="0" err="1">
                <a:solidFill>
                  <a:srgbClr val="595959"/>
                </a:solidFill>
                <a:effectLst/>
                <a:latin typeface="Trebuchet MS" panose="020B0703020202090204" pitchFamily="34" charset="0"/>
              </a:rPr>
              <a:t>comienza</a:t>
            </a:r>
            <a:r>
              <a:rPr lang="en-US" sz="1200" b="0" i="1" u="none" strike="noStrike" dirty="0">
                <a:solidFill>
                  <a:srgbClr val="595959"/>
                </a:solidFill>
                <a:effectLst/>
                <a:latin typeface="Trebuchet MS" panose="020B0703020202090204" pitchFamily="34" charset="0"/>
              </a:rPr>
              <a:t> la </a:t>
            </a:r>
            <a:r>
              <a:rPr lang="en-US" sz="1200" b="0" i="1" u="none" strike="noStrike" dirty="0" err="1">
                <a:solidFill>
                  <a:srgbClr val="595959"/>
                </a:solidFill>
                <a:effectLst/>
                <a:latin typeface="Trebuchet MS" panose="020B0703020202090204" pitchFamily="34" charset="0"/>
              </a:rPr>
              <a:t>primera</a:t>
            </a:r>
            <a:r>
              <a:rPr lang="en-US" sz="1200" b="0" i="1"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semana</a:t>
            </a:r>
            <a:r>
              <a:rPr lang="en-US" sz="1200" b="0" i="1" u="none" strike="noStrike" dirty="0">
                <a:solidFill>
                  <a:srgbClr val="595959"/>
                </a:solidFill>
                <a:effectLst/>
                <a:latin typeface="Trebuchet MS" panose="020B0703020202090204" pitchFamily="34" charset="0"/>
              </a:rPr>
              <a:t> de </a:t>
            </a:r>
            <a:r>
              <a:rPr lang="en-US" sz="1200" b="0" i="1" u="none" strike="noStrike" dirty="0" err="1">
                <a:solidFill>
                  <a:srgbClr val="595959"/>
                </a:solidFill>
                <a:effectLst/>
                <a:latin typeface="Trebuchet MS" panose="020B0703020202090204" pitchFamily="34" charset="0"/>
              </a:rPr>
              <a:t>noviembre</a:t>
            </a:r>
            <a:endParaRPr lang="en-US" sz="1200" b="0" dirty="0">
              <a:effectLst/>
            </a:endParaRPr>
          </a:p>
          <a:p>
            <a:pPr rtl="0">
              <a:spcBef>
                <a:spcPts val="500"/>
              </a:spcBef>
              <a:spcAft>
                <a:spcPts val="0"/>
              </a:spcAft>
            </a:pPr>
            <a:r>
              <a:rPr lang="en-US" sz="1200" b="0" i="0" u="none" strike="noStrike" dirty="0">
                <a:solidFill>
                  <a:srgbClr val="595959"/>
                </a:solidFill>
                <a:effectLst/>
                <a:latin typeface="Trebuchet MS" panose="020B0703020202090204" pitchFamily="34" charset="0"/>
              </a:rPr>
              <a:t>•</a:t>
            </a:r>
            <a:r>
              <a:rPr lang="en-US" sz="1200" b="0" i="0" u="sng" dirty="0" err="1">
                <a:solidFill>
                  <a:srgbClr val="595959"/>
                </a:solidFill>
                <a:effectLst/>
                <a:latin typeface="Trebuchet MS" panose="020B0703020202090204" pitchFamily="34" charset="0"/>
              </a:rPr>
              <a:t>Suministros</a:t>
            </a:r>
            <a:endParaRPr lang="en-US" sz="1200" b="0" dirty="0">
              <a:effectLst/>
            </a:endParaRPr>
          </a:p>
          <a:p>
            <a:pPr rtl="0">
              <a:spcBef>
                <a:spcPts val="400"/>
              </a:spcBef>
              <a:spcAft>
                <a:spcPts val="0"/>
              </a:spcAft>
            </a:pPr>
            <a:r>
              <a:rPr lang="en-US" sz="1200" b="0" i="0"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Copiar</a:t>
            </a:r>
            <a:r>
              <a:rPr lang="en-US" sz="1200" b="0" i="1"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papel</a:t>
            </a:r>
            <a:r>
              <a:rPr lang="en-US" sz="1200" b="0" i="1" u="none" strike="noStrike" dirty="0">
                <a:solidFill>
                  <a:srgbClr val="595959"/>
                </a:solidFill>
                <a:effectLst/>
                <a:latin typeface="Trebuchet MS" panose="020B0703020202090204" pitchFamily="34" charset="0"/>
              </a:rPr>
              <a:t> para </a:t>
            </a:r>
            <a:r>
              <a:rPr lang="en-US" sz="1200" b="0" i="1" u="none" strike="noStrike" dirty="0" err="1">
                <a:solidFill>
                  <a:srgbClr val="595959"/>
                </a:solidFill>
                <a:effectLst/>
                <a:latin typeface="Trebuchet MS" panose="020B0703020202090204" pitchFamily="34" charset="0"/>
              </a:rPr>
              <a:t>ayudar</a:t>
            </a:r>
            <a:r>
              <a:rPr lang="en-US" sz="1200" b="0" i="1" u="none" strike="noStrike" dirty="0">
                <a:solidFill>
                  <a:srgbClr val="595959"/>
                </a:solidFill>
                <a:effectLst/>
                <a:latin typeface="Trebuchet MS" panose="020B0703020202090204" pitchFamily="34" charset="0"/>
              </a:rPr>
              <a:t> a </a:t>
            </a:r>
            <a:r>
              <a:rPr lang="en-US" sz="1200" b="0" i="1" u="none" strike="noStrike" dirty="0" err="1">
                <a:solidFill>
                  <a:srgbClr val="595959"/>
                </a:solidFill>
                <a:effectLst/>
                <a:latin typeface="Trebuchet MS" panose="020B0703020202090204" pitchFamily="34" charset="0"/>
              </a:rPr>
              <a:t>los</a:t>
            </a:r>
            <a:r>
              <a:rPr lang="en-US" sz="1200" b="0" i="1" u="none" strike="noStrike" dirty="0">
                <a:solidFill>
                  <a:srgbClr val="595959"/>
                </a:solidFill>
                <a:effectLst/>
                <a:latin typeface="Trebuchet MS" panose="020B0703020202090204" pitchFamily="34" charset="0"/>
              </a:rPr>
              <a:t> maestros a </a:t>
            </a:r>
            <a:r>
              <a:rPr lang="en-US" sz="1200" b="0" i="1" u="none" strike="noStrike" dirty="0" err="1">
                <a:solidFill>
                  <a:srgbClr val="595959"/>
                </a:solidFill>
                <a:effectLst/>
                <a:latin typeface="Trebuchet MS" panose="020B0703020202090204" pitchFamily="34" charset="0"/>
              </a:rPr>
              <a:t>crear</a:t>
            </a:r>
            <a:r>
              <a:rPr lang="en-US" sz="1200" b="0" i="1"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imágenes</a:t>
            </a:r>
            <a:r>
              <a:rPr lang="en-US" sz="1200" b="0" i="1" u="none" strike="noStrike" dirty="0">
                <a:solidFill>
                  <a:srgbClr val="595959"/>
                </a:solidFill>
                <a:effectLst/>
                <a:latin typeface="Trebuchet MS" panose="020B0703020202090204" pitchFamily="34" charset="0"/>
              </a:rPr>
              <a:t> para </a:t>
            </a:r>
            <a:r>
              <a:rPr lang="en-US" sz="1200" b="0" i="1" u="none" strike="noStrike" dirty="0" err="1">
                <a:solidFill>
                  <a:srgbClr val="595959"/>
                </a:solidFill>
                <a:effectLst/>
                <a:latin typeface="Trebuchet MS" panose="020B0703020202090204" pitchFamily="34" charset="0"/>
              </a:rPr>
              <a:t>los</a:t>
            </a:r>
            <a:r>
              <a:rPr lang="en-US" sz="1200" b="0" i="1"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estudiantes</a:t>
            </a:r>
            <a:endParaRPr lang="en-US" sz="1200" b="0" dirty="0">
              <a:effectLst/>
            </a:endParaRPr>
          </a:p>
          <a:p>
            <a:pPr rtl="0">
              <a:spcBef>
                <a:spcPts val="400"/>
              </a:spcBef>
              <a:spcAft>
                <a:spcPts val="0"/>
              </a:spcAft>
            </a:pPr>
            <a:r>
              <a:rPr lang="en-US" sz="1200" b="0" i="1" u="none" strike="noStrike" dirty="0">
                <a:solidFill>
                  <a:srgbClr val="595959"/>
                </a:solidFill>
                <a:effectLst/>
                <a:latin typeface="Trebuchet MS" panose="020B0703020202090204" pitchFamily="34" charset="0"/>
              </a:rPr>
              <a:t>        </a:t>
            </a:r>
            <a:r>
              <a:rPr lang="en-US" sz="1200" b="0" i="1" u="none" strike="noStrike" dirty="0" err="1">
                <a:solidFill>
                  <a:srgbClr val="595959"/>
                </a:solidFill>
                <a:effectLst/>
                <a:latin typeface="Trebuchet MS" panose="020B0703020202090204" pitchFamily="34" charset="0"/>
              </a:rPr>
              <a:t>Noche</a:t>
            </a:r>
            <a:r>
              <a:rPr lang="en-US" sz="1200" b="0" i="1" u="none" strike="noStrike" dirty="0">
                <a:solidFill>
                  <a:srgbClr val="595959"/>
                </a:solidFill>
                <a:effectLst/>
                <a:latin typeface="Trebuchet MS" panose="020B0703020202090204" pitchFamily="34" charset="0"/>
              </a:rPr>
              <a:t> de </a:t>
            </a:r>
            <a:r>
              <a:rPr lang="en-US" sz="1200" b="0" i="1" u="none" strike="noStrike" dirty="0" err="1">
                <a:solidFill>
                  <a:srgbClr val="595959"/>
                </a:solidFill>
                <a:effectLst/>
                <a:latin typeface="Trebuchet MS" panose="020B0703020202090204" pitchFamily="34" charset="0"/>
              </a:rPr>
              <a:t>libros</a:t>
            </a:r>
            <a:r>
              <a:rPr lang="en-US" sz="1200" b="0" i="1" u="none" strike="noStrike" dirty="0">
                <a:solidFill>
                  <a:srgbClr val="595959"/>
                </a:solidFill>
                <a:effectLst/>
                <a:latin typeface="Trebuchet MS" panose="020B0703020202090204" pitchFamily="34" charset="0"/>
              </a:rPr>
              <a:t> para la </a:t>
            </a:r>
            <a:r>
              <a:rPr lang="en-US" sz="1200" b="0" i="1" u="none" strike="noStrike" dirty="0" err="1">
                <a:solidFill>
                  <a:srgbClr val="595959"/>
                </a:solidFill>
                <a:effectLst/>
                <a:latin typeface="Trebuchet MS" panose="020B0703020202090204" pitchFamily="34" charset="0"/>
              </a:rPr>
              <a:t>alfabetización</a:t>
            </a:r>
            <a:endParaRPr lang="en-US" sz="1200" b="0" dirty="0">
              <a:effectLst/>
            </a:endParaRPr>
          </a:p>
        </p:txBody>
      </p:sp>
      <p:sp>
        <p:nvSpPr>
          <p:cNvPr id="180" name="Google Shape;180;p10"/>
          <p:cNvSpPr txBox="1">
            <a:spLocks noGrp="1"/>
          </p:cNvSpPr>
          <p:nvPr>
            <p:ph type="title"/>
          </p:nvPr>
        </p:nvSpPr>
        <p:spPr>
          <a:xfrm>
            <a:off x="457200" y="359612"/>
            <a:ext cx="8229600" cy="679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Enfoque del Título I</a:t>
            </a:r>
            <a:endParaRPr sz="3000">
              <a:latin typeface="Trebuchet MS"/>
              <a:ea typeface="Trebuchet MS"/>
              <a:cs typeface="Trebuchet MS"/>
              <a:sym typeface="Trebuchet MS"/>
            </a:endParaRPr>
          </a:p>
        </p:txBody>
      </p:sp>
      <p:sp>
        <p:nvSpPr>
          <p:cNvPr id="181" name="Google Shape;181;p10"/>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body" idx="2"/>
          </p:nvPr>
        </p:nvSpPr>
        <p:spPr>
          <a:xfrm>
            <a:off x="725006" y="1280520"/>
            <a:ext cx="7854600" cy="5517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Clr>
                <a:schemeClr val="dk1"/>
              </a:buClr>
              <a:buSzPct val="47500"/>
              <a:buNone/>
            </a:pPr>
            <a:r>
              <a:rPr lang="en-US" sz="8000">
                <a:latin typeface="Trebuchet MS"/>
                <a:ea typeface="Trebuchet MS"/>
                <a:cs typeface="Trebuchet MS"/>
                <a:sym typeface="Trebuchet MS"/>
              </a:rPr>
              <a:t>Los estudios demuestran que cuando los padres y familiares están involucrados, es más probable que los estudiantes:</a:t>
            </a:r>
            <a:endParaRPr sz="8000">
              <a:latin typeface="Trebuchet MS"/>
              <a:ea typeface="Trebuchet MS"/>
              <a:cs typeface="Trebuchet MS"/>
              <a:sym typeface="Trebuchet MS"/>
            </a:endParaRPr>
          </a:p>
          <a:p>
            <a:pPr marL="0" lvl="0" indent="0" algn="l" rtl="0">
              <a:spcBef>
                <a:spcPts val="300"/>
              </a:spcBef>
              <a:spcAft>
                <a:spcPts val="0"/>
              </a:spcAft>
              <a:buClr>
                <a:schemeClr val="dk1"/>
              </a:buClr>
              <a:buSzPct val="100000"/>
              <a:buNone/>
            </a:pPr>
            <a:endParaRPr/>
          </a:p>
        </p:txBody>
      </p:sp>
      <p:sp>
        <p:nvSpPr>
          <p:cNvPr id="189" name="Google Shape;189;p11"/>
          <p:cNvSpPr txBox="1">
            <a:spLocks noGrp="1"/>
          </p:cNvSpPr>
          <p:nvPr>
            <p:ph type="title"/>
          </p:nvPr>
        </p:nvSpPr>
        <p:spPr>
          <a:xfrm>
            <a:off x="0" y="638839"/>
            <a:ext cx="8978700" cy="39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Times New Roman"/>
              <a:buNone/>
            </a:pPr>
            <a:r>
              <a:rPr lang="en-US" sz="3000" b="1" dirty="0">
                <a:latin typeface="Trebuchet MS"/>
                <a:ea typeface="Trebuchet MS"/>
                <a:cs typeface="Trebuchet MS"/>
                <a:sym typeface="Trebuchet MS"/>
              </a:rPr>
              <a:t>Participación de </a:t>
            </a:r>
            <a:r>
              <a:rPr lang="en-US" sz="3000" b="1" dirty="0" err="1">
                <a:latin typeface="Trebuchet MS"/>
                <a:ea typeface="Trebuchet MS"/>
                <a:cs typeface="Trebuchet MS"/>
                <a:sym typeface="Trebuchet MS"/>
              </a:rPr>
              <a:t>los</a:t>
            </a:r>
            <a:r>
              <a:rPr lang="en-US" sz="3000" b="1" dirty="0">
                <a:latin typeface="Trebuchet MS"/>
                <a:ea typeface="Trebuchet MS"/>
                <a:cs typeface="Trebuchet MS"/>
                <a:sym typeface="Trebuchet MS"/>
              </a:rPr>
              <a:t> Padres y la Familia</a:t>
            </a:r>
            <a:endParaRPr sz="3000" b="1" dirty="0">
              <a:latin typeface="Trebuchet MS"/>
              <a:ea typeface="Trebuchet MS"/>
              <a:cs typeface="Trebuchet MS"/>
              <a:sym typeface="Trebuchet MS"/>
            </a:endParaRPr>
          </a:p>
        </p:txBody>
      </p:sp>
      <p:sp>
        <p:nvSpPr>
          <p:cNvPr id="190" name="Google Shape;190;p11"/>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sp>
        <p:nvSpPr>
          <p:cNvPr id="191" name="Google Shape;191;p11"/>
          <p:cNvSpPr/>
          <p:nvPr/>
        </p:nvSpPr>
        <p:spPr>
          <a:xfrm>
            <a:off x="872300" y="2006800"/>
            <a:ext cx="6997800" cy="2797800"/>
          </a:xfrm>
          <a:prstGeom prst="rect">
            <a:avLst/>
          </a:prstGeom>
          <a:noFill/>
          <a:ln>
            <a:noFill/>
          </a:ln>
        </p:spPr>
        <p:txBody>
          <a:bodyPr spcFirstLastPara="1" wrap="square" lIns="91425" tIns="45700" rIns="91425" bIns="45700" anchor="t" anchorCtr="0">
            <a:spAutoFit/>
          </a:bodyPr>
          <a:lstStyle/>
          <a:p>
            <a:pPr marL="1084263" marR="0" lvl="1" indent="-406400" algn="l" rtl="0">
              <a:spcBef>
                <a:spcPts val="0"/>
              </a:spcBef>
              <a:spcAft>
                <a:spcPts val="0"/>
              </a:spcAft>
              <a:buClr>
                <a:schemeClr val="dk2"/>
              </a:buClr>
              <a:buSzPts val="2000"/>
              <a:buFont typeface="Trebuchet MS"/>
              <a:buChar char="•"/>
            </a:pPr>
            <a:r>
              <a:rPr lang="en-US" sz="2000" i="0" u="none" strike="noStrike" cap="none">
                <a:solidFill>
                  <a:schemeClr val="dk2"/>
                </a:solidFill>
                <a:latin typeface="Trebuchet MS"/>
                <a:ea typeface="Trebuchet MS"/>
                <a:cs typeface="Trebuchet MS"/>
                <a:sym typeface="Trebuchet MS"/>
              </a:rPr>
              <a:t>obtengan mejores calificaciones</a:t>
            </a:r>
            <a:endParaRPr sz="2000">
              <a:solidFill>
                <a:schemeClr val="dk2"/>
              </a:solidFill>
              <a:latin typeface="Trebuchet MS"/>
              <a:ea typeface="Trebuchet MS"/>
              <a:cs typeface="Trebuchet MS"/>
              <a:sym typeface="Trebuchet MS"/>
            </a:endParaRPr>
          </a:p>
          <a:p>
            <a:pPr marL="1084263" marR="0" lvl="1" indent="-406400" algn="l" rtl="0">
              <a:spcBef>
                <a:spcPts val="0"/>
              </a:spcBef>
              <a:spcAft>
                <a:spcPts val="0"/>
              </a:spcAft>
              <a:buClr>
                <a:schemeClr val="dk2"/>
              </a:buClr>
              <a:buSzPts val="2000"/>
              <a:buFont typeface="Trebuchet MS"/>
              <a:buChar char="•"/>
            </a:pPr>
            <a:r>
              <a:rPr lang="en-US" sz="2000" i="0" u="none" strike="noStrike" cap="none">
                <a:solidFill>
                  <a:schemeClr val="dk2"/>
                </a:solidFill>
                <a:latin typeface="Trebuchet MS"/>
                <a:ea typeface="Trebuchet MS"/>
                <a:cs typeface="Trebuchet MS"/>
                <a:sym typeface="Trebuchet MS"/>
              </a:rPr>
              <a:t>les vaya mejor en los test</a:t>
            </a:r>
            <a:endParaRPr sz="2000">
              <a:solidFill>
                <a:schemeClr val="dk2"/>
              </a:solidFill>
              <a:latin typeface="Trebuchet MS"/>
              <a:ea typeface="Trebuchet MS"/>
              <a:cs typeface="Trebuchet MS"/>
              <a:sym typeface="Trebuchet MS"/>
            </a:endParaRPr>
          </a:p>
          <a:p>
            <a:pPr marL="1084263" marR="0" lvl="1" indent="-406400" algn="l" rtl="0">
              <a:spcBef>
                <a:spcPts val="0"/>
              </a:spcBef>
              <a:spcAft>
                <a:spcPts val="0"/>
              </a:spcAft>
              <a:buClr>
                <a:schemeClr val="dk2"/>
              </a:buClr>
              <a:buSzPts val="2000"/>
              <a:buFont typeface="Trebuchet MS"/>
              <a:buChar char="•"/>
            </a:pPr>
            <a:r>
              <a:rPr lang="en-US" sz="2000" i="0" u="none" strike="noStrike" cap="none">
                <a:solidFill>
                  <a:schemeClr val="dk2"/>
                </a:solidFill>
                <a:latin typeface="Trebuchet MS"/>
                <a:ea typeface="Trebuchet MS"/>
                <a:cs typeface="Trebuchet MS"/>
                <a:sym typeface="Trebuchet MS"/>
              </a:rPr>
              <a:t>asistan a la escuela</a:t>
            </a:r>
            <a:endParaRPr sz="2000">
              <a:solidFill>
                <a:schemeClr val="dk2"/>
              </a:solidFill>
              <a:latin typeface="Trebuchet MS"/>
              <a:ea typeface="Trebuchet MS"/>
              <a:cs typeface="Trebuchet MS"/>
              <a:sym typeface="Trebuchet MS"/>
            </a:endParaRPr>
          </a:p>
          <a:p>
            <a:pPr marL="1084263" marR="0" lvl="1" indent="-406400" algn="l" rtl="0">
              <a:spcBef>
                <a:spcPts val="0"/>
              </a:spcBef>
              <a:spcAft>
                <a:spcPts val="0"/>
              </a:spcAft>
              <a:buClr>
                <a:schemeClr val="dk2"/>
              </a:buClr>
              <a:buSzPts val="2000"/>
              <a:buFont typeface="Trebuchet MS"/>
              <a:buChar char="•"/>
            </a:pPr>
            <a:r>
              <a:rPr lang="en-US" sz="2000" i="0" u="none" strike="noStrike" cap="none">
                <a:solidFill>
                  <a:schemeClr val="dk2"/>
                </a:solidFill>
                <a:latin typeface="Trebuchet MS"/>
                <a:ea typeface="Trebuchet MS"/>
                <a:cs typeface="Trebuchet MS"/>
                <a:sym typeface="Trebuchet MS"/>
              </a:rPr>
              <a:t>se adapten al cambio</a:t>
            </a:r>
            <a:endParaRPr sz="2000">
              <a:solidFill>
                <a:schemeClr val="dk2"/>
              </a:solidFill>
              <a:latin typeface="Trebuchet MS"/>
              <a:ea typeface="Trebuchet MS"/>
              <a:cs typeface="Trebuchet MS"/>
              <a:sym typeface="Trebuchet MS"/>
            </a:endParaRPr>
          </a:p>
          <a:p>
            <a:pPr marL="1084262" marR="0" lvl="1" indent="-406400" algn="l" rtl="0">
              <a:spcBef>
                <a:spcPts val="0"/>
              </a:spcBef>
              <a:spcAft>
                <a:spcPts val="0"/>
              </a:spcAft>
              <a:buClr>
                <a:schemeClr val="dk2"/>
              </a:buClr>
              <a:buSzPts val="2000"/>
              <a:buFont typeface="Trebuchet MS"/>
              <a:buChar char="•"/>
            </a:pPr>
            <a:r>
              <a:rPr lang="en-US" sz="2000" i="0" u="none" strike="noStrike" cap="none">
                <a:solidFill>
                  <a:schemeClr val="dk2"/>
                </a:solidFill>
                <a:latin typeface="Trebuchet MS"/>
                <a:ea typeface="Trebuchet MS"/>
                <a:cs typeface="Trebuchet MS"/>
                <a:sym typeface="Trebuchet MS"/>
              </a:rPr>
              <a:t>tengan mejores habilidades sociables</a:t>
            </a:r>
            <a:endParaRPr sz="2000">
              <a:solidFill>
                <a:schemeClr val="dk2"/>
              </a:solidFill>
              <a:latin typeface="Trebuchet MS"/>
              <a:ea typeface="Trebuchet MS"/>
              <a:cs typeface="Trebuchet MS"/>
              <a:sym typeface="Trebuchet MS"/>
            </a:endParaRPr>
          </a:p>
          <a:p>
            <a:pPr marL="1084263" marR="0" lvl="1" indent="-406400" algn="l" rtl="0">
              <a:spcBef>
                <a:spcPts val="0"/>
              </a:spcBef>
              <a:spcAft>
                <a:spcPts val="0"/>
              </a:spcAft>
              <a:buClr>
                <a:schemeClr val="dk2"/>
              </a:buClr>
              <a:buSzPts val="2000"/>
              <a:buFont typeface="Trebuchet MS"/>
              <a:buChar char="•"/>
            </a:pPr>
            <a:r>
              <a:rPr lang="en-US" sz="2000" i="0" u="none" strike="noStrike" cap="none">
                <a:solidFill>
                  <a:schemeClr val="dk2"/>
                </a:solidFill>
                <a:latin typeface="Trebuchet MS"/>
                <a:ea typeface="Trebuchet MS"/>
                <a:cs typeface="Trebuchet MS"/>
                <a:sym typeface="Trebuchet MS"/>
              </a:rPr>
              <a:t>sean promovidos al siguiente grado</a:t>
            </a:r>
            <a:endParaRPr sz="2000">
              <a:solidFill>
                <a:schemeClr val="dk2"/>
              </a:solidFill>
              <a:latin typeface="Trebuchet MS"/>
              <a:ea typeface="Trebuchet MS"/>
              <a:cs typeface="Trebuchet MS"/>
              <a:sym typeface="Trebuchet MS"/>
            </a:endParaRPr>
          </a:p>
          <a:p>
            <a:pPr marL="1084263" marR="0" lvl="1" indent="-406400" algn="l" rtl="0">
              <a:spcBef>
                <a:spcPts val="0"/>
              </a:spcBef>
              <a:spcAft>
                <a:spcPts val="0"/>
              </a:spcAft>
              <a:buClr>
                <a:schemeClr val="dk2"/>
              </a:buClr>
              <a:buSzPts val="2000"/>
              <a:buFont typeface="Trebuchet MS"/>
              <a:buChar char="•"/>
            </a:pPr>
            <a:r>
              <a:rPr lang="en-US" sz="2000" i="0" u="none" strike="noStrike" cap="none">
                <a:solidFill>
                  <a:schemeClr val="dk2"/>
                </a:solidFill>
                <a:latin typeface="Trebuchet MS"/>
                <a:ea typeface="Trebuchet MS"/>
                <a:cs typeface="Trebuchet MS"/>
                <a:sym typeface="Trebuchet MS"/>
              </a:rPr>
              <a:t>se gradúen</a:t>
            </a:r>
            <a:endParaRPr sz="2000">
              <a:solidFill>
                <a:schemeClr val="dk2"/>
              </a:solidFill>
              <a:latin typeface="Trebuchet MS"/>
              <a:ea typeface="Trebuchet MS"/>
              <a:cs typeface="Trebuchet MS"/>
              <a:sym typeface="Trebuchet MS"/>
            </a:endParaRPr>
          </a:p>
          <a:p>
            <a:pPr marL="1084263" marR="0" lvl="1" indent="-406400" algn="l" rtl="0">
              <a:spcBef>
                <a:spcPts val="0"/>
              </a:spcBef>
              <a:spcAft>
                <a:spcPts val="0"/>
              </a:spcAft>
              <a:buClr>
                <a:schemeClr val="dk2"/>
              </a:buClr>
              <a:buSzPts val="2000"/>
              <a:buFont typeface="Arial"/>
              <a:buChar char="•"/>
            </a:pPr>
            <a:r>
              <a:rPr lang="en-US" sz="2000" i="0" u="none" strike="noStrike" cap="none">
                <a:solidFill>
                  <a:schemeClr val="dk2"/>
                </a:solidFill>
                <a:latin typeface="Trebuchet MS"/>
                <a:ea typeface="Trebuchet MS"/>
                <a:cs typeface="Trebuchet MS"/>
                <a:sym typeface="Trebuchet MS"/>
              </a:rPr>
              <a:t>continúen su educación después de la secundaria 	 </a:t>
            </a:r>
            <a:endParaRPr sz="2000">
              <a:solidFill>
                <a:schemeClr val="dk2"/>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body" idx="2"/>
          </p:nvPr>
        </p:nvSpPr>
        <p:spPr>
          <a:xfrm>
            <a:off x="225225" y="1156425"/>
            <a:ext cx="6213000" cy="33636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Abrevia el </a:t>
            </a:r>
            <a:r>
              <a:rPr lang="en-US" sz="1800" i="1">
                <a:latin typeface="Trebuchet MS"/>
                <a:ea typeface="Trebuchet MS"/>
                <a:cs typeface="Trebuchet MS"/>
                <a:sym typeface="Trebuchet MS"/>
              </a:rPr>
              <a:t>PFEP</a:t>
            </a:r>
            <a:endParaRPr sz="1800">
              <a:latin typeface="Trebuchet MS"/>
              <a:ea typeface="Trebuchet MS"/>
              <a:cs typeface="Trebuchet MS"/>
              <a:sym typeface="Trebuchet MS"/>
            </a:endParaRPr>
          </a:p>
          <a:p>
            <a:pPr marL="342900" lvl="0" indent="-304800" algn="l" rtl="0">
              <a:spcBef>
                <a:spcPts val="480"/>
              </a:spcBef>
              <a:spcAft>
                <a:spcPts val="0"/>
              </a:spcAft>
              <a:buClr>
                <a:schemeClr val="dk1"/>
              </a:buClr>
              <a:buSzPts val="1800"/>
              <a:buFont typeface="Trebuchet MS"/>
              <a:buChar char="●"/>
            </a:pPr>
            <a:r>
              <a:rPr lang="en-US" sz="1800">
                <a:latin typeface="Trebuchet MS"/>
                <a:ea typeface="Trebuchet MS"/>
                <a:cs typeface="Trebuchet MS"/>
                <a:sym typeface="Trebuchet MS"/>
              </a:rPr>
              <a:t>Describe cómo involucramos a las familias en la educación de los estudiantes</a:t>
            </a:r>
            <a:endParaRPr sz="1800">
              <a:latin typeface="Trebuchet MS"/>
              <a:ea typeface="Trebuchet MS"/>
              <a:cs typeface="Trebuchet MS"/>
              <a:sym typeface="Trebuchet MS"/>
            </a:endParaRPr>
          </a:p>
          <a:p>
            <a:pPr marL="342900" lvl="0" indent="-304800" algn="l" rtl="0">
              <a:spcBef>
                <a:spcPts val="480"/>
              </a:spcBef>
              <a:spcAft>
                <a:spcPts val="0"/>
              </a:spcAft>
              <a:buClr>
                <a:schemeClr val="dk1"/>
              </a:buClr>
              <a:buSzPts val="1800"/>
              <a:buFont typeface="Trebuchet MS"/>
              <a:buChar char="●"/>
            </a:pPr>
            <a:r>
              <a:rPr lang="en-US" sz="1800">
                <a:latin typeface="Trebuchet MS"/>
                <a:ea typeface="Trebuchet MS"/>
                <a:cs typeface="Trebuchet MS"/>
                <a:sym typeface="Trebuchet MS"/>
              </a:rPr>
              <a:t>Escrito con las opiniones de las familias y empleados de nuestra escuela durante la Reunión de las Opiniones de las Partes Interesadas</a:t>
            </a:r>
            <a:endParaRPr sz="1800">
              <a:latin typeface="Trebuchet MS"/>
              <a:ea typeface="Trebuchet MS"/>
              <a:cs typeface="Trebuchet MS"/>
              <a:sym typeface="Trebuchet MS"/>
            </a:endParaRPr>
          </a:p>
          <a:p>
            <a:pPr marL="342900" lvl="0" indent="-304800" algn="l" rtl="0">
              <a:spcBef>
                <a:spcPts val="480"/>
              </a:spcBef>
              <a:spcAft>
                <a:spcPts val="0"/>
              </a:spcAft>
              <a:buClr>
                <a:schemeClr val="dk1"/>
              </a:buClr>
              <a:buSzPts val="1800"/>
              <a:buFont typeface="Trebuchet MS"/>
              <a:buChar char="●"/>
            </a:pPr>
            <a:r>
              <a:rPr lang="en-US" sz="1800">
                <a:latin typeface="Trebuchet MS"/>
                <a:ea typeface="Trebuchet MS"/>
                <a:cs typeface="Trebuchet MS"/>
                <a:sym typeface="Trebuchet MS"/>
              </a:rPr>
              <a:t>Se comparte durante el </a:t>
            </a:r>
            <a:r>
              <a:rPr lang="en-US" sz="1800" i="1">
                <a:latin typeface="Trebuchet MS"/>
                <a:ea typeface="Trebuchet MS"/>
                <a:cs typeface="Trebuchet MS"/>
                <a:sym typeface="Trebuchet MS"/>
              </a:rPr>
              <a:t>SAC</a:t>
            </a:r>
            <a:r>
              <a:rPr lang="en-US" sz="1800">
                <a:latin typeface="Trebuchet MS"/>
                <a:ea typeface="Trebuchet MS"/>
                <a:cs typeface="Trebuchet MS"/>
                <a:sym typeface="Trebuchet MS"/>
              </a:rPr>
              <a:t> para revisar y examinar cuando sea necesario</a:t>
            </a:r>
            <a:endParaRPr sz="1800">
              <a:latin typeface="Trebuchet MS"/>
              <a:ea typeface="Trebuchet MS"/>
              <a:cs typeface="Trebuchet MS"/>
              <a:sym typeface="Trebuchet MS"/>
            </a:endParaRPr>
          </a:p>
          <a:p>
            <a:pPr marL="342900" lvl="0" indent="-304800" algn="l" rtl="0">
              <a:spcBef>
                <a:spcPts val="480"/>
              </a:spcBef>
              <a:spcAft>
                <a:spcPts val="0"/>
              </a:spcAft>
              <a:buClr>
                <a:schemeClr val="dk1"/>
              </a:buClr>
              <a:buSzPts val="1800"/>
              <a:buFont typeface="Trebuchet MS"/>
              <a:buChar char="●"/>
            </a:pPr>
            <a:r>
              <a:rPr lang="en-US" sz="1800">
                <a:latin typeface="Trebuchet MS"/>
                <a:ea typeface="Trebuchet MS"/>
                <a:cs typeface="Trebuchet MS"/>
                <a:sym typeface="Trebuchet MS"/>
              </a:rPr>
              <a:t>Se envían los resúmenes de </a:t>
            </a:r>
            <a:r>
              <a:rPr lang="en-US" sz="1800" i="1">
                <a:latin typeface="Trebuchet MS"/>
                <a:ea typeface="Trebuchet MS"/>
                <a:cs typeface="Trebuchet MS"/>
                <a:sym typeface="Trebuchet MS"/>
              </a:rPr>
              <a:t>PFEP</a:t>
            </a:r>
            <a:r>
              <a:rPr lang="en-US" sz="1800">
                <a:latin typeface="Trebuchet MS"/>
                <a:ea typeface="Trebuchet MS"/>
                <a:cs typeface="Trebuchet MS"/>
                <a:sym typeface="Trebuchet MS"/>
              </a:rPr>
              <a:t> a casa para todas las familias</a:t>
            </a:r>
            <a:endParaRPr sz="1800">
              <a:latin typeface="Trebuchet MS"/>
              <a:ea typeface="Trebuchet MS"/>
              <a:cs typeface="Trebuchet MS"/>
              <a:sym typeface="Trebuchet MS"/>
            </a:endParaRPr>
          </a:p>
        </p:txBody>
      </p:sp>
      <p:pic>
        <p:nvPicPr>
          <p:cNvPr id="198" name="Google Shape;198;p12"/>
          <p:cNvPicPr preferRelativeResize="0">
            <a:picLocks noGrp="1"/>
          </p:cNvPicPr>
          <p:nvPr>
            <p:ph type="body" idx="4"/>
          </p:nvPr>
        </p:nvPicPr>
        <p:blipFill rotWithShape="1">
          <a:blip r:embed="rId3">
            <a:alphaModFix/>
          </a:blip>
          <a:srcRect/>
          <a:stretch/>
        </p:blipFill>
        <p:spPr>
          <a:xfrm>
            <a:off x="6115972" y="1713803"/>
            <a:ext cx="2387400" cy="1177500"/>
          </a:xfrm>
          <a:prstGeom prst="rect">
            <a:avLst/>
          </a:prstGeom>
          <a:noFill/>
          <a:ln>
            <a:noFill/>
          </a:ln>
        </p:spPr>
      </p:pic>
      <p:sp>
        <p:nvSpPr>
          <p:cNvPr id="199" name="Google Shape;199;p12"/>
          <p:cNvSpPr txBox="1">
            <a:spLocks noGrp="1"/>
          </p:cNvSpPr>
          <p:nvPr>
            <p:ph type="title"/>
          </p:nvPr>
        </p:nvSpPr>
        <p:spPr>
          <a:xfrm>
            <a:off x="225227" y="437085"/>
            <a:ext cx="87003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3000" b="1" dirty="0">
                <a:latin typeface="Trebuchet MS"/>
                <a:ea typeface="Trebuchet MS"/>
                <a:cs typeface="Trebuchet MS"/>
                <a:sym typeface="Trebuchet MS"/>
              </a:rPr>
              <a:t>Plan de Participación de </a:t>
            </a:r>
            <a:r>
              <a:rPr lang="en-US" sz="3000" b="1" dirty="0" err="1">
                <a:latin typeface="Trebuchet MS"/>
                <a:ea typeface="Trebuchet MS"/>
                <a:cs typeface="Trebuchet MS"/>
                <a:sym typeface="Trebuchet MS"/>
              </a:rPr>
              <a:t>los</a:t>
            </a:r>
            <a:r>
              <a:rPr lang="en-US" sz="3000" b="1" dirty="0">
                <a:latin typeface="Trebuchet MS"/>
                <a:ea typeface="Trebuchet MS"/>
                <a:cs typeface="Trebuchet MS"/>
                <a:sym typeface="Trebuchet MS"/>
              </a:rPr>
              <a:t> Padres y la Familia</a:t>
            </a:r>
            <a:endParaRPr sz="3000" dirty="0">
              <a:latin typeface="Trebuchet MS"/>
              <a:ea typeface="Trebuchet MS"/>
              <a:cs typeface="Trebuchet MS"/>
              <a:sym typeface="Trebuchet MS"/>
            </a:endParaRPr>
          </a:p>
        </p:txBody>
      </p:sp>
      <p:sp>
        <p:nvSpPr>
          <p:cNvPr id="200" name="Google Shape;200;p1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13"/>
          <p:cNvSpPr txBox="1">
            <a:spLocks noGrp="1"/>
          </p:cNvSpPr>
          <p:nvPr>
            <p:ph type="title"/>
          </p:nvPr>
        </p:nvSpPr>
        <p:spPr>
          <a:xfrm>
            <a:off x="267036" y="373856"/>
            <a:ext cx="8877000" cy="97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3000" b="1" dirty="0">
                <a:latin typeface="Trebuchet MS"/>
                <a:ea typeface="Trebuchet MS"/>
                <a:cs typeface="Trebuchet MS"/>
                <a:sym typeface="Trebuchet MS"/>
              </a:rPr>
              <a:t>Plan de Participación de </a:t>
            </a:r>
            <a:r>
              <a:rPr lang="en-US" sz="3000" b="1" dirty="0" err="1">
                <a:latin typeface="Trebuchet MS"/>
                <a:ea typeface="Trebuchet MS"/>
                <a:cs typeface="Trebuchet MS"/>
                <a:sym typeface="Trebuchet MS"/>
              </a:rPr>
              <a:t>los</a:t>
            </a:r>
            <a:r>
              <a:rPr lang="en-US" sz="3000" b="1" dirty="0">
                <a:latin typeface="Trebuchet MS"/>
                <a:ea typeface="Trebuchet MS"/>
                <a:cs typeface="Trebuchet MS"/>
                <a:sym typeface="Trebuchet MS"/>
              </a:rPr>
              <a:t> Padres y la Familia</a:t>
            </a:r>
            <a:endParaRPr sz="3000" b="1" dirty="0">
              <a:latin typeface="Trebuchet MS"/>
              <a:ea typeface="Trebuchet MS"/>
              <a:cs typeface="Trebuchet MS"/>
              <a:sym typeface="Trebuchet MS"/>
            </a:endParaRPr>
          </a:p>
        </p:txBody>
      </p:sp>
      <p:sp>
        <p:nvSpPr>
          <p:cNvPr id="208" name="Google Shape;208;p13"/>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pic>
        <p:nvPicPr>
          <p:cNvPr id="7" name="Picture 6" descr="Text, letter&#10;&#10;Description automatically generated">
            <a:extLst>
              <a:ext uri="{FF2B5EF4-FFF2-40B4-BE49-F238E27FC236}">
                <a16:creationId xmlns:a16="http://schemas.microsoft.com/office/drawing/2014/main" id="{A2CC35CD-B2A5-FD44-9ECF-C4EAFD2AB15C}"/>
              </a:ext>
            </a:extLst>
          </p:cNvPr>
          <p:cNvPicPr>
            <a:picLocks noChangeAspect="1"/>
          </p:cNvPicPr>
          <p:nvPr/>
        </p:nvPicPr>
        <p:blipFill>
          <a:blip r:embed="rId3"/>
          <a:stretch>
            <a:fillRect/>
          </a:stretch>
        </p:blipFill>
        <p:spPr>
          <a:xfrm>
            <a:off x="672552" y="1081446"/>
            <a:ext cx="7588853" cy="33243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008733-679B-DCEB-DCB5-27B342E10F2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sp>
        <p:nvSpPr>
          <p:cNvPr id="6" name="Google Shape;207;p13">
            <a:extLst>
              <a:ext uri="{FF2B5EF4-FFF2-40B4-BE49-F238E27FC236}">
                <a16:creationId xmlns:a16="http://schemas.microsoft.com/office/drawing/2014/main" id="{2F235587-E9A1-5169-858E-290615C7EF1A}"/>
              </a:ext>
            </a:extLst>
          </p:cNvPr>
          <p:cNvSpPr txBox="1">
            <a:spLocks noGrp="1"/>
          </p:cNvSpPr>
          <p:nvPr>
            <p:ph type="title"/>
          </p:nvPr>
        </p:nvSpPr>
        <p:spPr>
          <a:xfrm>
            <a:off x="267036" y="373857"/>
            <a:ext cx="8877000" cy="5405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r>
              <a:rPr lang="en-US" sz="2000" b="1" dirty="0">
                <a:latin typeface="Trebuchet MS"/>
                <a:ea typeface="Trebuchet MS"/>
                <a:cs typeface="Trebuchet MS"/>
                <a:sym typeface="Trebuchet MS"/>
              </a:rPr>
              <a:t>Plan de Participación de </a:t>
            </a:r>
            <a:r>
              <a:rPr lang="en-US" sz="2000" b="1" dirty="0" err="1">
                <a:latin typeface="Trebuchet MS"/>
                <a:ea typeface="Trebuchet MS"/>
                <a:cs typeface="Trebuchet MS"/>
                <a:sym typeface="Trebuchet MS"/>
              </a:rPr>
              <a:t>los</a:t>
            </a:r>
            <a:r>
              <a:rPr lang="en-US" sz="2000" b="1" dirty="0">
                <a:latin typeface="Trebuchet MS"/>
                <a:ea typeface="Trebuchet MS"/>
                <a:cs typeface="Trebuchet MS"/>
                <a:sym typeface="Trebuchet MS"/>
              </a:rPr>
              <a:t> Padres y la Familia</a:t>
            </a:r>
            <a:endParaRPr sz="2000" b="1" dirty="0">
              <a:latin typeface="Trebuchet MS"/>
              <a:ea typeface="Trebuchet MS"/>
              <a:cs typeface="Trebuchet MS"/>
              <a:sym typeface="Trebuchet MS"/>
            </a:endParaRPr>
          </a:p>
        </p:txBody>
      </p:sp>
      <p:pic>
        <p:nvPicPr>
          <p:cNvPr id="8" name="Picture 7" descr="Graphical user interface, text, application&#10;&#10;Description automatically generated">
            <a:extLst>
              <a:ext uri="{FF2B5EF4-FFF2-40B4-BE49-F238E27FC236}">
                <a16:creationId xmlns:a16="http://schemas.microsoft.com/office/drawing/2014/main" id="{4F6F4B11-5752-A295-6FBA-49F4649BA195}"/>
              </a:ext>
            </a:extLst>
          </p:cNvPr>
          <p:cNvPicPr>
            <a:picLocks noChangeAspect="1"/>
          </p:cNvPicPr>
          <p:nvPr/>
        </p:nvPicPr>
        <p:blipFill>
          <a:blip r:embed="rId2"/>
          <a:stretch>
            <a:fillRect/>
          </a:stretch>
        </p:blipFill>
        <p:spPr>
          <a:xfrm>
            <a:off x="469127" y="821874"/>
            <a:ext cx="8079854" cy="2803922"/>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C77884A9-736B-1FDF-F194-2915E5032704}"/>
              </a:ext>
            </a:extLst>
          </p:cNvPr>
          <p:cNvPicPr>
            <a:picLocks noChangeAspect="1"/>
          </p:cNvPicPr>
          <p:nvPr/>
        </p:nvPicPr>
        <p:blipFill>
          <a:blip r:embed="rId3"/>
          <a:stretch>
            <a:fillRect/>
          </a:stretch>
        </p:blipFill>
        <p:spPr>
          <a:xfrm>
            <a:off x="532736" y="3682216"/>
            <a:ext cx="7281407" cy="783081"/>
          </a:xfrm>
          <a:prstGeom prst="rect">
            <a:avLst/>
          </a:prstGeom>
        </p:spPr>
      </p:pic>
    </p:spTree>
    <p:extLst>
      <p:ext uri="{BB962C8B-B14F-4D97-AF65-F5344CB8AC3E}">
        <p14:creationId xmlns:p14="http://schemas.microsoft.com/office/powerpoint/2010/main" val="158041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4"/>
          <p:cNvSpPr txBox="1">
            <a:spLocks noGrp="1"/>
          </p:cNvSpPr>
          <p:nvPr>
            <p:ph type="body" idx="1"/>
          </p:nvPr>
        </p:nvSpPr>
        <p:spPr>
          <a:xfrm>
            <a:off x="152400" y="1371200"/>
            <a:ext cx="8839200" cy="823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None/>
            </a:pPr>
            <a:r>
              <a:rPr lang="en-US" sz="2000" dirty="0">
                <a:latin typeface="Trebuchet MS"/>
                <a:ea typeface="Trebuchet MS"/>
                <a:cs typeface="Trebuchet MS"/>
                <a:sym typeface="Trebuchet MS"/>
              </a:rPr>
              <a:t>De </a:t>
            </a:r>
            <a:r>
              <a:rPr lang="en-US" sz="2000" dirty="0" err="1">
                <a:latin typeface="Trebuchet MS"/>
                <a:ea typeface="Trebuchet MS"/>
                <a:cs typeface="Trebuchet MS"/>
                <a:sym typeface="Trebuchet MS"/>
              </a:rPr>
              <a:t>conformidad</a:t>
            </a:r>
            <a:r>
              <a:rPr lang="en-US" sz="2000" dirty="0">
                <a:latin typeface="Trebuchet MS"/>
                <a:ea typeface="Trebuchet MS"/>
                <a:cs typeface="Trebuchet MS"/>
                <a:sym typeface="Trebuchet MS"/>
              </a:rPr>
              <a:t> con </a:t>
            </a:r>
            <a:r>
              <a:rPr lang="en-US" sz="2000" dirty="0" err="1">
                <a:latin typeface="Trebuchet MS"/>
                <a:ea typeface="Trebuchet MS"/>
                <a:cs typeface="Trebuchet MS"/>
                <a:sym typeface="Trebuchet MS"/>
              </a:rPr>
              <a:t>el</a:t>
            </a:r>
            <a:r>
              <a:rPr lang="en-US" sz="2000" dirty="0">
                <a:latin typeface="Trebuchet MS"/>
                <a:ea typeface="Trebuchet MS"/>
                <a:cs typeface="Trebuchet MS"/>
                <a:sym typeface="Trebuchet MS"/>
              </a:rPr>
              <a:t> Plan de Participación de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Padres y la Familia, </a:t>
            </a:r>
            <a:r>
              <a:rPr lang="en-US" sz="2000" dirty="0" err="1">
                <a:latin typeface="Trebuchet MS"/>
                <a:ea typeface="Trebuchet MS"/>
                <a:cs typeface="Trebuchet MS"/>
                <a:sym typeface="Trebuchet MS"/>
              </a:rPr>
              <a:t>nos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gustaría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invitarlos</a:t>
            </a:r>
            <a:r>
              <a:rPr lang="en-US" sz="2000" dirty="0">
                <a:latin typeface="Trebuchet MS"/>
                <a:ea typeface="Trebuchet MS"/>
                <a:cs typeface="Trebuchet MS"/>
                <a:sym typeface="Trebuchet MS"/>
              </a:rPr>
              <a:t> para que </a:t>
            </a:r>
            <a:r>
              <a:rPr lang="en-US" sz="2000" dirty="0" err="1">
                <a:latin typeface="Trebuchet MS"/>
                <a:ea typeface="Trebuchet MS"/>
                <a:cs typeface="Trebuchet MS"/>
                <a:sym typeface="Trebuchet MS"/>
              </a:rPr>
              <a:t>asistan</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nuestras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próximas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capacitaciones</a:t>
            </a:r>
            <a:r>
              <a:rPr lang="en-US" sz="2000" dirty="0">
                <a:latin typeface="Trebuchet MS"/>
                <a:ea typeface="Trebuchet MS"/>
                <a:cs typeface="Trebuchet MS"/>
                <a:sym typeface="Trebuchet MS"/>
              </a:rPr>
              <a:t> :  </a:t>
            </a:r>
            <a:endParaRPr sz="2000" dirty="0">
              <a:latin typeface="Trebuchet MS"/>
              <a:ea typeface="Trebuchet MS"/>
              <a:cs typeface="Trebuchet MS"/>
              <a:sym typeface="Trebuchet MS"/>
            </a:endParaRPr>
          </a:p>
        </p:txBody>
      </p:sp>
      <p:sp>
        <p:nvSpPr>
          <p:cNvPr id="216" name="Google Shape;216;p14"/>
          <p:cNvSpPr txBox="1">
            <a:spLocks noGrp="1"/>
          </p:cNvSpPr>
          <p:nvPr>
            <p:ph type="body" idx="2"/>
          </p:nvPr>
        </p:nvSpPr>
        <p:spPr>
          <a:xfrm>
            <a:off x="457200" y="2439849"/>
            <a:ext cx="8289000" cy="1563000"/>
          </a:xfrm>
          <a:prstGeom prst="rect">
            <a:avLst/>
          </a:prstGeom>
          <a:noFill/>
          <a:ln>
            <a:noFill/>
          </a:ln>
        </p:spPr>
        <p:txBody>
          <a:bodyPr spcFirstLastPara="1" wrap="square" lIns="91425" tIns="45700" rIns="91425" bIns="45700" anchor="t" anchorCtr="0">
            <a:normAutofit fontScale="92500" lnSpcReduction="10000"/>
          </a:bodyPr>
          <a:lstStyle/>
          <a:p>
            <a:pPr rtl="0">
              <a:spcBef>
                <a:spcPts val="0"/>
              </a:spcBef>
              <a:spcAft>
                <a:spcPts val="0"/>
              </a:spcAft>
            </a:pPr>
            <a:r>
              <a:rPr lang="en-US" sz="1800" b="0" i="0" u="none" strike="noStrike" dirty="0">
                <a:solidFill>
                  <a:srgbClr val="595959"/>
                </a:solidFill>
                <a:effectLst/>
                <a:latin typeface="Trebuchet MS" panose="020B0703020202090204" pitchFamily="34" charset="0"/>
              </a:rPr>
              <a:t>●Family Cooking Time, 18 de </a:t>
            </a:r>
            <a:r>
              <a:rPr lang="en-US" sz="1800" b="0" i="0" u="none" strike="noStrike" dirty="0" err="1">
                <a:solidFill>
                  <a:srgbClr val="595959"/>
                </a:solidFill>
                <a:effectLst/>
                <a:latin typeface="Trebuchet MS" panose="020B0703020202090204" pitchFamily="34" charset="0"/>
              </a:rPr>
              <a:t>octubre</a:t>
            </a:r>
            <a:r>
              <a:rPr lang="en-US" sz="1800" b="0" i="0" u="none" strike="noStrike" baseline="30000" dirty="0" err="1">
                <a:solidFill>
                  <a:srgbClr val="595959"/>
                </a:solidFill>
                <a:effectLst/>
                <a:latin typeface="Trebuchet MS" panose="020B0703020202090204" pitchFamily="34" charset="0"/>
              </a:rPr>
              <a:t>m</a:t>
            </a:r>
            <a:r>
              <a:rPr lang="en-US" sz="1800" b="0" i="0" u="none" strike="noStrike" dirty="0">
                <a:solidFill>
                  <a:srgbClr val="595959"/>
                </a:solidFill>
                <a:effectLst/>
                <a:latin typeface="Trebuchet MS" panose="020B0703020202090204" pitchFamily="34" charset="0"/>
              </a:rPr>
              <a:t> a las 9 a</a:t>
            </a:r>
            <a:endParaRPr lang="en-US" sz="1600" b="0" dirty="0">
              <a:effectLst/>
            </a:endParaRPr>
          </a:p>
          <a:p>
            <a:pPr rtl="0">
              <a:spcBef>
                <a:spcPts val="0"/>
              </a:spcBef>
              <a:spcAft>
                <a:spcPts val="0"/>
              </a:spcAft>
            </a:pPr>
            <a:r>
              <a:rPr lang="en-US" sz="1800" b="0" i="0" u="none" strike="noStrike" dirty="0">
                <a:solidFill>
                  <a:srgbClr val="595959"/>
                </a:solidFill>
                <a:effectLst/>
                <a:latin typeface="Trebuchet MS" panose="020B0703020202090204" pitchFamily="34" charset="0"/>
              </a:rPr>
              <a:t>●Sundae Any day Learning, </a:t>
            </a:r>
            <a:r>
              <a:rPr lang="en-US" sz="1800" b="0" i="0" u="none" strike="noStrike" dirty="0" err="1">
                <a:solidFill>
                  <a:srgbClr val="595959"/>
                </a:solidFill>
                <a:effectLst/>
                <a:latin typeface="Trebuchet MS" panose="020B0703020202090204" pitchFamily="34" charset="0"/>
              </a:rPr>
              <a:t>noviembre</a:t>
            </a:r>
            <a:r>
              <a:rPr lang="en-US" sz="1800" b="0" i="0" u="none" strike="noStrike" dirty="0">
                <a:solidFill>
                  <a:srgbClr val="595959"/>
                </a:solidFill>
                <a:effectLst/>
                <a:latin typeface="Trebuchet MS" panose="020B0703020202090204" pitchFamily="34" charset="0"/>
              </a:rPr>
              <a:t> de 2022</a:t>
            </a:r>
            <a:endParaRPr lang="en-US" sz="1600" b="0" dirty="0">
              <a:effectLst/>
            </a:endParaRPr>
          </a:p>
          <a:p>
            <a:pPr rtl="0">
              <a:spcBef>
                <a:spcPts val="0"/>
              </a:spcBef>
              <a:spcAft>
                <a:spcPts val="0"/>
              </a:spcAft>
            </a:pPr>
            <a:r>
              <a:rPr lang="en-US" sz="1800" b="0" i="0" u="none" strike="noStrike" dirty="0">
                <a:solidFill>
                  <a:srgbClr val="595959"/>
                </a:solidFill>
                <a:effectLst/>
                <a:latin typeface="Trebuchet MS" panose="020B0703020202090204" pitchFamily="34" charset="0"/>
              </a:rPr>
              <a:t>●Literacy Night, </a:t>
            </a:r>
            <a:r>
              <a:rPr lang="en-US" sz="1800" b="0" i="0" u="none" strike="noStrike" dirty="0" err="1">
                <a:solidFill>
                  <a:srgbClr val="595959"/>
                </a:solidFill>
                <a:effectLst/>
                <a:latin typeface="Trebuchet MS" panose="020B0703020202090204" pitchFamily="34" charset="0"/>
              </a:rPr>
              <a:t>febrero</a:t>
            </a:r>
            <a:r>
              <a:rPr lang="en-US" sz="1800" b="0" i="0" u="none" strike="noStrike" dirty="0">
                <a:solidFill>
                  <a:srgbClr val="595959"/>
                </a:solidFill>
                <a:effectLst/>
                <a:latin typeface="Trebuchet MS" panose="020B0703020202090204" pitchFamily="34" charset="0"/>
              </a:rPr>
              <a:t> de 2022</a:t>
            </a:r>
            <a:endParaRPr lang="en-US" sz="1600" b="0" dirty="0">
              <a:effectLst/>
            </a:endParaRPr>
          </a:p>
          <a:p>
            <a:pPr marL="76200" indent="0">
              <a:buNone/>
            </a:pPr>
            <a:br>
              <a:rPr lang="en-US" sz="1600" dirty="0"/>
            </a:br>
            <a:endParaRPr sz="2000" dirty="0">
              <a:latin typeface="Trebuchet MS"/>
              <a:ea typeface="Trebuchet MS"/>
              <a:cs typeface="Trebuchet MS"/>
              <a:sym typeface="Trebuchet MS"/>
            </a:endParaRPr>
          </a:p>
        </p:txBody>
      </p:sp>
      <p:sp>
        <p:nvSpPr>
          <p:cNvPr id="217" name="Google Shape;217;p14"/>
          <p:cNvSpPr txBox="1">
            <a:spLocks noGrp="1"/>
          </p:cNvSpPr>
          <p:nvPr>
            <p:ph type="title"/>
          </p:nvPr>
        </p:nvSpPr>
        <p:spPr>
          <a:xfrm>
            <a:off x="622666" y="408372"/>
            <a:ext cx="8229600" cy="654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Capacitaciones para los Padres</a:t>
            </a:r>
            <a:endParaRPr sz="3000">
              <a:latin typeface="Trebuchet MS"/>
              <a:ea typeface="Trebuchet MS"/>
              <a:cs typeface="Trebuchet MS"/>
              <a:sym typeface="Trebuchet MS"/>
            </a:endParaRPr>
          </a:p>
        </p:txBody>
      </p:sp>
      <p:sp>
        <p:nvSpPr>
          <p:cNvPr id="218" name="Google Shape;218;p14"/>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pic>
        <p:nvPicPr>
          <p:cNvPr id="219" name="Google Shape;219;p14"/>
          <p:cNvPicPr preferRelativeResize="0"/>
          <p:nvPr/>
        </p:nvPicPr>
        <p:blipFill rotWithShape="1">
          <a:blip r:embed="rId3">
            <a:alphaModFix/>
          </a:blip>
          <a:srcRect/>
          <a:stretch/>
        </p:blipFill>
        <p:spPr>
          <a:xfrm>
            <a:off x="5971233" y="2773153"/>
            <a:ext cx="2156760" cy="10966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body" idx="2"/>
          </p:nvPr>
        </p:nvSpPr>
        <p:spPr>
          <a:xfrm>
            <a:off x="457200" y="1304150"/>
            <a:ext cx="6429600" cy="3338100"/>
          </a:xfrm>
          <a:prstGeom prst="rect">
            <a:avLst/>
          </a:prstGeom>
          <a:noFill/>
          <a:ln>
            <a:noFill/>
          </a:ln>
        </p:spPr>
        <p:txBody>
          <a:bodyPr spcFirstLastPara="1" wrap="square" lIns="91425" tIns="45700" rIns="91425" bIns="45700" anchor="t" anchorCtr="0">
            <a:noAutofit/>
          </a:bodyPr>
          <a:lstStyle/>
          <a:p>
            <a:pPr marL="342900" lvl="0" indent="-304800" algn="l" rtl="0">
              <a:lnSpc>
                <a:spcPct val="120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Cada escuela Título I debe tener un Acuerdo entre la Escuela y los Padres que sea redactado por los padres, los familiares y el personal de la escuela.</a:t>
            </a:r>
            <a:endParaRPr sz="2000">
              <a:latin typeface="Trebuchet MS"/>
              <a:ea typeface="Trebuchet MS"/>
              <a:cs typeface="Trebuchet MS"/>
              <a:sym typeface="Trebuchet MS"/>
            </a:endParaRPr>
          </a:p>
          <a:p>
            <a:pPr marL="342900" lvl="0" indent="-276225" algn="l" rtl="0">
              <a:spcBef>
                <a:spcPts val="210"/>
              </a:spcBef>
              <a:spcAft>
                <a:spcPts val="0"/>
              </a:spcAft>
              <a:buClr>
                <a:schemeClr val="dk1"/>
              </a:buClr>
              <a:buSzPts val="1050"/>
              <a:buNone/>
            </a:pPr>
            <a:endParaRPr sz="1000">
              <a:latin typeface="Trebuchet MS"/>
              <a:ea typeface="Trebuchet MS"/>
              <a:cs typeface="Trebuchet MS"/>
              <a:sym typeface="Trebuchet MS"/>
            </a:endParaRPr>
          </a:p>
          <a:p>
            <a:pPr marL="342900" lvl="0" indent="-304800" algn="l" rtl="0">
              <a:lnSpc>
                <a:spcPct val="120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El Acuerdo entre la Escuela y los Padres establece las responsabilidades de los estudiantes, los padres, los familiares y el personal de la escuela en un esfuerzo para incrementar el rendimiento de los estudiantes.</a:t>
            </a:r>
            <a:endParaRPr sz="2000">
              <a:latin typeface="Trebuchet MS"/>
              <a:ea typeface="Trebuchet MS"/>
              <a:cs typeface="Trebuchet MS"/>
              <a:sym typeface="Trebuchet MS"/>
            </a:endParaRPr>
          </a:p>
        </p:txBody>
      </p:sp>
      <p:sp>
        <p:nvSpPr>
          <p:cNvPr id="227" name="Google Shape;227;p15"/>
          <p:cNvSpPr txBox="1">
            <a:spLocks noGrp="1"/>
          </p:cNvSpPr>
          <p:nvPr>
            <p:ph type="title"/>
          </p:nvPr>
        </p:nvSpPr>
        <p:spPr>
          <a:xfrm>
            <a:off x="152400" y="386138"/>
            <a:ext cx="85344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Acuerdo entre la Escuela y los Padres</a:t>
            </a:r>
            <a:endParaRPr sz="3000">
              <a:latin typeface="Trebuchet MS"/>
              <a:ea typeface="Trebuchet MS"/>
              <a:cs typeface="Trebuchet MS"/>
              <a:sym typeface="Trebuchet MS"/>
            </a:endParaRPr>
          </a:p>
        </p:txBody>
      </p:sp>
      <p:sp>
        <p:nvSpPr>
          <p:cNvPr id="228" name="Google Shape;228;p15"/>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pic>
        <p:nvPicPr>
          <p:cNvPr id="229" name="Google Shape;229;p15" descr="&lt;strong&gt;handshake&lt;/strong&gt; - Shaping Youth"/>
          <p:cNvPicPr preferRelativeResize="0"/>
          <p:nvPr/>
        </p:nvPicPr>
        <p:blipFill rotWithShape="1">
          <a:blip r:embed="rId3">
            <a:alphaModFix/>
          </a:blip>
          <a:srcRect/>
          <a:stretch/>
        </p:blipFill>
        <p:spPr>
          <a:xfrm>
            <a:off x="6747600" y="1942600"/>
            <a:ext cx="2173250" cy="1231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title"/>
          </p:nvPr>
        </p:nvSpPr>
        <p:spPr>
          <a:xfrm>
            <a:off x="452150" y="552525"/>
            <a:ext cx="8178300" cy="4175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1800" b="1" dirty="0" err="1">
                <a:latin typeface="Trebuchet MS"/>
                <a:ea typeface="Trebuchet MS"/>
                <a:cs typeface="Trebuchet MS"/>
                <a:sym typeface="Trebuchet MS"/>
              </a:rPr>
              <a:t>Acuerdo</a:t>
            </a:r>
            <a:r>
              <a:rPr lang="en-US" sz="1800" b="1" dirty="0">
                <a:latin typeface="Trebuchet MS"/>
                <a:ea typeface="Trebuchet MS"/>
                <a:cs typeface="Trebuchet MS"/>
                <a:sym typeface="Trebuchet MS"/>
              </a:rPr>
              <a:t> entre la Escuela y </a:t>
            </a:r>
            <a:r>
              <a:rPr lang="en-US" sz="1800" b="1" dirty="0" err="1">
                <a:latin typeface="Trebuchet MS"/>
                <a:ea typeface="Trebuchet MS"/>
                <a:cs typeface="Trebuchet MS"/>
                <a:sym typeface="Trebuchet MS"/>
              </a:rPr>
              <a:t>los</a:t>
            </a:r>
            <a:r>
              <a:rPr lang="en-US" sz="1800" b="1" dirty="0">
                <a:latin typeface="Trebuchet MS"/>
                <a:ea typeface="Trebuchet MS"/>
                <a:cs typeface="Trebuchet MS"/>
                <a:sym typeface="Trebuchet MS"/>
              </a:rPr>
              <a:t> Padres</a:t>
            </a:r>
            <a:endParaRPr sz="1800" dirty="0">
              <a:latin typeface="Trebuchet MS"/>
              <a:ea typeface="Trebuchet MS"/>
              <a:cs typeface="Trebuchet MS"/>
              <a:sym typeface="Trebuchet MS"/>
            </a:endParaRPr>
          </a:p>
        </p:txBody>
      </p:sp>
      <p:sp>
        <p:nvSpPr>
          <p:cNvPr id="236" name="Google Shape;236;p16"/>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pic>
        <p:nvPicPr>
          <p:cNvPr id="3" name="Picture 2" descr="Text&#10;&#10;Description automatically generated">
            <a:extLst>
              <a:ext uri="{FF2B5EF4-FFF2-40B4-BE49-F238E27FC236}">
                <a16:creationId xmlns:a16="http://schemas.microsoft.com/office/drawing/2014/main" id="{012499E2-AEC2-D763-7436-21E888057E2F}"/>
              </a:ext>
            </a:extLst>
          </p:cNvPr>
          <p:cNvPicPr>
            <a:picLocks noChangeAspect="1"/>
          </p:cNvPicPr>
          <p:nvPr/>
        </p:nvPicPr>
        <p:blipFill>
          <a:blip r:embed="rId3"/>
          <a:stretch>
            <a:fillRect/>
          </a:stretch>
        </p:blipFill>
        <p:spPr>
          <a:xfrm>
            <a:off x="1033669" y="970059"/>
            <a:ext cx="7294629" cy="3620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body" idx="2"/>
          </p:nvPr>
        </p:nvSpPr>
        <p:spPr>
          <a:xfrm>
            <a:off x="3022775" y="1061850"/>
            <a:ext cx="5664000" cy="2943600"/>
          </a:xfrm>
          <a:prstGeom prst="rect">
            <a:avLst/>
          </a:prstGeom>
          <a:noFill/>
          <a:ln>
            <a:noFill/>
          </a:ln>
        </p:spPr>
        <p:txBody>
          <a:bodyPr spcFirstLastPara="1" wrap="square" lIns="91425" tIns="45700" rIns="91425" bIns="45700" anchor="t" anchorCtr="0">
            <a:noAutofit/>
          </a:bodyPr>
          <a:lstStyle/>
          <a:p>
            <a:pPr marL="342900" lvl="0" indent="-329565" algn="l" rtl="0">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La Ley Cada Estudiante Triunfa (una ley federal) requiere que las escuelas Título I realicen una Reunión Anual para explicar y discutir los programas Título I en la escuela, los derechos de los padres y otros requisitos de la escuela.</a:t>
            </a:r>
            <a:endParaRPr sz="2000">
              <a:latin typeface="Trebuchet MS"/>
              <a:ea typeface="Trebuchet MS"/>
              <a:cs typeface="Trebuchet MS"/>
              <a:sym typeface="Trebuchet MS"/>
            </a:endParaRPr>
          </a:p>
          <a:p>
            <a:pPr marL="342900" lvl="0" indent="-202565" algn="l" rtl="0">
              <a:spcBef>
                <a:spcPts val="442"/>
              </a:spcBef>
              <a:spcAft>
                <a:spcPts val="0"/>
              </a:spcAft>
              <a:buClr>
                <a:schemeClr val="dk1"/>
              </a:buClr>
              <a:buSzPts val="2600"/>
              <a:buNone/>
            </a:pPr>
            <a:endParaRPr sz="1000">
              <a:latin typeface="Trebuchet MS"/>
              <a:ea typeface="Trebuchet MS"/>
              <a:cs typeface="Trebuchet MS"/>
              <a:sym typeface="Trebuchet MS"/>
            </a:endParaRPr>
          </a:p>
          <a:p>
            <a:pPr marL="342900" lvl="0" indent="-329565" algn="l" rtl="0">
              <a:spcBef>
                <a:spcPts val="442"/>
              </a:spcBef>
              <a:spcAft>
                <a:spcPts val="0"/>
              </a:spcAft>
              <a:buClr>
                <a:schemeClr val="dk1"/>
              </a:buClr>
              <a:buSzPts val="2000"/>
              <a:buFont typeface="Trebuchet MS"/>
              <a:buChar char="●"/>
            </a:pPr>
            <a:r>
              <a:rPr lang="en-US" sz="2000">
                <a:latin typeface="Trebuchet MS"/>
                <a:ea typeface="Trebuchet MS"/>
                <a:cs typeface="Trebuchet MS"/>
                <a:sym typeface="Trebuchet MS"/>
              </a:rPr>
              <a:t>Animamos a las familias para que hagan preguntas y den sugerencias para ayudar a mejorar el programa Título I de la escuela.  </a:t>
            </a:r>
            <a:endParaRPr sz="2000">
              <a:latin typeface="Trebuchet MS"/>
              <a:ea typeface="Trebuchet MS"/>
              <a:cs typeface="Trebuchet MS"/>
              <a:sym typeface="Trebuchet MS"/>
            </a:endParaRPr>
          </a:p>
          <a:p>
            <a:pPr marL="342900" lvl="0" indent="-213359" algn="l" rtl="0">
              <a:spcBef>
                <a:spcPts val="408"/>
              </a:spcBef>
              <a:spcAft>
                <a:spcPts val="0"/>
              </a:spcAft>
              <a:buClr>
                <a:schemeClr val="dk1"/>
              </a:buClr>
              <a:buSzPts val="2400"/>
              <a:buNone/>
            </a:pPr>
            <a:endParaRPr/>
          </a:p>
        </p:txBody>
      </p:sp>
      <p:sp>
        <p:nvSpPr>
          <p:cNvPr id="103" name="Google Shape;103;p2"/>
          <p:cNvSpPr txBox="1">
            <a:spLocks noGrp="1"/>
          </p:cNvSpPr>
          <p:nvPr>
            <p:ph type="title"/>
          </p:nvPr>
        </p:nvSpPr>
        <p:spPr>
          <a:xfrm>
            <a:off x="457200" y="325037"/>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Propósito de la Reunión</a:t>
            </a:r>
            <a:endParaRPr sz="3000">
              <a:latin typeface="Trebuchet MS"/>
              <a:ea typeface="Trebuchet MS"/>
              <a:cs typeface="Trebuchet MS"/>
              <a:sym typeface="Trebuchet MS"/>
            </a:endParaRPr>
          </a:p>
        </p:txBody>
      </p:sp>
      <p:sp>
        <p:nvSpPr>
          <p:cNvPr id="104" name="Google Shape;104;p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pic>
        <p:nvPicPr>
          <p:cNvPr id="105" name="Google Shape;105;p2" descr="Elementary Computer.png"/>
          <p:cNvPicPr preferRelativeResize="0"/>
          <p:nvPr/>
        </p:nvPicPr>
        <p:blipFill rotWithShape="1">
          <a:blip r:embed="rId3">
            <a:alphaModFix/>
          </a:blip>
          <a:srcRect/>
          <a:stretch/>
        </p:blipFill>
        <p:spPr>
          <a:xfrm>
            <a:off x="-119054" y="910810"/>
            <a:ext cx="3382208" cy="2057263"/>
          </a:xfrm>
          <a:prstGeom prst="rect">
            <a:avLst/>
          </a:prstGeom>
          <a:noFill/>
          <a:ln>
            <a:noFill/>
          </a:ln>
        </p:spPr>
      </p:pic>
      <p:pic>
        <p:nvPicPr>
          <p:cNvPr id="106" name="Google Shape;106;p2" descr="Elementary Teacher.png"/>
          <p:cNvPicPr preferRelativeResize="0"/>
          <p:nvPr/>
        </p:nvPicPr>
        <p:blipFill rotWithShape="1">
          <a:blip r:embed="rId4">
            <a:alphaModFix/>
          </a:blip>
          <a:srcRect/>
          <a:stretch/>
        </p:blipFill>
        <p:spPr>
          <a:xfrm>
            <a:off x="-1286" y="2406795"/>
            <a:ext cx="3264440" cy="20572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F7A6E4C-A8D9-61F9-3183-8287760AFF2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20</a:t>
            </a:fld>
            <a:endParaRPr lang="en-US"/>
          </a:p>
        </p:txBody>
      </p:sp>
      <p:pic>
        <p:nvPicPr>
          <p:cNvPr id="7" name="Picture 6" descr="Graphical user interface, text&#10;&#10;Description automatically generated">
            <a:extLst>
              <a:ext uri="{FF2B5EF4-FFF2-40B4-BE49-F238E27FC236}">
                <a16:creationId xmlns:a16="http://schemas.microsoft.com/office/drawing/2014/main" id="{D3660C5A-9D86-7E4D-DF6C-85B070EAE1B5}"/>
              </a:ext>
            </a:extLst>
          </p:cNvPr>
          <p:cNvPicPr>
            <a:picLocks noChangeAspect="1"/>
          </p:cNvPicPr>
          <p:nvPr/>
        </p:nvPicPr>
        <p:blipFill>
          <a:blip r:embed="rId2"/>
          <a:stretch>
            <a:fillRect/>
          </a:stretch>
        </p:blipFill>
        <p:spPr>
          <a:xfrm>
            <a:off x="685800" y="974734"/>
            <a:ext cx="7772400" cy="2674374"/>
          </a:xfrm>
          <a:prstGeom prst="rect">
            <a:avLst/>
          </a:prstGeom>
        </p:spPr>
      </p:pic>
    </p:spTree>
    <p:extLst>
      <p:ext uri="{BB962C8B-B14F-4D97-AF65-F5344CB8AC3E}">
        <p14:creationId xmlns:p14="http://schemas.microsoft.com/office/powerpoint/2010/main" val="38322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body" idx="2"/>
          </p:nvPr>
        </p:nvSpPr>
        <p:spPr>
          <a:xfrm>
            <a:off x="452425" y="1290675"/>
            <a:ext cx="7943700" cy="269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600"/>
              <a:buNone/>
            </a:pPr>
            <a:r>
              <a:rPr lang="en-US" sz="2000">
                <a:latin typeface="Trebuchet MS"/>
                <a:ea typeface="Trebuchet MS"/>
                <a:cs typeface="Trebuchet MS"/>
                <a:sym typeface="Trebuchet MS"/>
              </a:rPr>
              <a:t>Las familias tienen derecho a preguntar: </a:t>
            </a:r>
            <a:endParaRPr sz="2000">
              <a:latin typeface="Trebuchet MS"/>
              <a:ea typeface="Trebuchet MS"/>
              <a:cs typeface="Trebuchet MS"/>
              <a:sym typeface="Trebuchet MS"/>
            </a:endParaRPr>
          </a:p>
          <a:p>
            <a:pPr marL="0" lvl="0" indent="0" algn="l" rtl="0">
              <a:spcBef>
                <a:spcPts val="0"/>
              </a:spcBef>
              <a:spcAft>
                <a:spcPts val="0"/>
              </a:spcAft>
              <a:buClr>
                <a:schemeClr val="dk1"/>
              </a:buClr>
              <a:buSzPts val="2600"/>
              <a:buNone/>
            </a:pPr>
            <a:endParaRPr sz="1000">
              <a:latin typeface="Trebuchet MS"/>
              <a:ea typeface="Trebuchet MS"/>
              <a:cs typeface="Trebuchet MS"/>
              <a:sym typeface="Trebuchet MS"/>
            </a:endParaRPr>
          </a:p>
          <a:p>
            <a:pPr marL="742950" lvl="1" indent="-247650" algn="l" rtl="0">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Sobre las cualificaciones profesionales de los profesores de su hijo; </a:t>
            </a:r>
            <a:endParaRPr>
              <a:latin typeface="Trebuchet MS"/>
              <a:ea typeface="Trebuchet MS"/>
              <a:cs typeface="Trebuchet MS"/>
              <a:sym typeface="Trebuchet MS"/>
            </a:endParaRPr>
          </a:p>
          <a:p>
            <a:pPr marL="742950" lvl="0" indent="0" algn="l" rtl="0">
              <a:spcBef>
                <a:spcPts val="0"/>
              </a:spcBef>
              <a:spcAft>
                <a:spcPts val="0"/>
              </a:spcAft>
              <a:buNone/>
            </a:pPr>
            <a:r>
              <a:rPr lang="en-US">
                <a:latin typeface="Trebuchet MS"/>
                <a:ea typeface="Trebuchet MS"/>
                <a:cs typeface="Trebuchet MS"/>
                <a:sym typeface="Trebuchet MS"/>
              </a:rPr>
              <a:t>y</a:t>
            </a:r>
            <a:endParaRPr>
              <a:latin typeface="Trebuchet MS"/>
              <a:ea typeface="Trebuchet MS"/>
              <a:cs typeface="Trebuchet MS"/>
              <a:sym typeface="Trebuchet MS"/>
            </a:endParaRPr>
          </a:p>
          <a:p>
            <a:pPr marL="742950" lvl="1" indent="-247650" algn="l" rtl="0">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Si personal que no es docente está impartiendo enseñanza a su hijo, y si es así, sus cualificaciones profesionales.</a:t>
            </a:r>
            <a:endParaRPr>
              <a:latin typeface="Trebuchet MS"/>
              <a:ea typeface="Trebuchet MS"/>
              <a:cs typeface="Trebuchet MS"/>
              <a:sym typeface="Trebuchet MS"/>
            </a:endParaRPr>
          </a:p>
          <a:p>
            <a:pPr marL="0" lvl="0" indent="0" algn="l" rtl="0">
              <a:lnSpc>
                <a:spcPct val="192000"/>
              </a:lnSpc>
              <a:spcBef>
                <a:spcPts val="0"/>
              </a:spcBef>
              <a:spcAft>
                <a:spcPts val="0"/>
              </a:spcAft>
              <a:buClr>
                <a:schemeClr val="dk1"/>
              </a:buClr>
              <a:buSzPts val="1500"/>
              <a:buNone/>
            </a:pPr>
            <a:endParaRPr sz="1500">
              <a:latin typeface="Times New Roman"/>
              <a:ea typeface="Times New Roman"/>
              <a:cs typeface="Times New Roman"/>
              <a:sym typeface="Times New Roman"/>
            </a:endParaRPr>
          </a:p>
        </p:txBody>
      </p:sp>
      <p:sp>
        <p:nvSpPr>
          <p:cNvPr id="245" name="Google Shape;245;p17"/>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Derechos de los Padres a Saber</a:t>
            </a:r>
            <a:endParaRPr sz="3000">
              <a:latin typeface="Trebuchet MS"/>
              <a:ea typeface="Trebuchet MS"/>
              <a:cs typeface="Trebuchet MS"/>
              <a:sym typeface="Trebuchet MS"/>
            </a:endParaRPr>
          </a:p>
        </p:txBody>
      </p:sp>
      <p:sp>
        <p:nvSpPr>
          <p:cNvPr id="246" name="Google Shape;246;p1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pic>
        <p:nvPicPr>
          <p:cNvPr id="247" name="Google Shape;247;p17"/>
          <p:cNvPicPr preferRelativeResize="0"/>
          <p:nvPr/>
        </p:nvPicPr>
        <p:blipFill rotWithShape="1">
          <a:blip r:embed="rId3">
            <a:alphaModFix/>
          </a:blip>
          <a:srcRect/>
          <a:stretch/>
        </p:blipFill>
        <p:spPr>
          <a:xfrm>
            <a:off x="2716425" y="3730850"/>
            <a:ext cx="1690750" cy="932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body" idx="2"/>
          </p:nvPr>
        </p:nvSpPr>
        <p:spPr>
          <a:xfrm>
            <a:off x="532180" y="1174884"/>
            <a:ext cx="8070000" cy="2367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600"/>
              <a:buNone/>
            </a:pPr>
            <a:r>
              <a:rPr lang="en-US" sz="2000">
                <a:latin typeface="Trebuchet MS"/>
                <a:ea typeface="Trebuchet MS"/>
                <a:cs typeface="Trebuchet MS"/>
                <a:sym typeface="Trebuchet MS"/>
              </a:rPr>
              <a:t>Las familias deben estar informadas:</a:t>
            </a:r>
            <a:endParaRPr sz="2000">
              <a:latin typeface="Trebuchet MS"/>
              <a:ea typeface="Trebuchet MS"/>
              <a:cs typeface="Trebuchet MS"/>
              <a:sym typeface="Trebuchet MS"/>
            </a:endParaRPr>
          </a:p>
          <a:p>
            <a:pPr marL="742950" lvl="1" indent="-247650" algn="l" rtl="0">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Si al niño le ha enseñado un profesor que no cumple con los requisitos de certificación para el nivel de grado o asignatura para enseñar por cuatro o más semanas; y</a:t>
            </a:r>
            <a:endParaRPr>
              <a:latin typeface="Trebuchet MS"/>
              <a:ea typeface="Trebuchet MS"/>
              <a:cs typeface="Trebuchet MS"/>
              <a:sym typeface="Trebuchet MS"/>
            </a:endParaRPr>
          </a:p>
          <a:p>
            <a:pPr marL="742950" lvl="0" indent="0" algn="l" rtl="0">
              <a:spcBef>
                <a:spcPts val="0"/>
              </a:spcBef>
              <a:spcAft>
                <a:spcPts val="0"/>
              </a:spcAft>
              <a:buNone/>
            </a:pPr>
            <a:endParaRPr>
              <a:latin typeface="Trebuchet MS"/>
              <a:ea typeface="Trebuchet MS"/>
              <a:cs typeface="Trebuchet MS"/>
              <a:sym typeface="Trebuchet MS"/>
            </a:endParaRPr>
          </a:p>
          <a:p>
            <a:pPr marL="742950" lvl="1" indent="-247650" algn="l" rtl="0">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Cómo su hijo se desempeña en los test como:                                        </a:t>
            </a:r>
            <a:r>
              <a:rPr lang="en-US" i="1">
                <a:latin typeface="Trebuchet MS"/>
                <a:ea typeface="Trebuchet MS"/>
                <a:cs typeface="Trebuchet MS"/>
                <a:sym typeface="Trebuchet MS"/>
              </a:rPr>
              <a:t>FSA</a:t>
            </a:r>
            <a:r>
              <a:rPr lang="en-US">
                <a:latin typeface="Trebuchet MS"/>
                <a:ea typeface="Trebuchet MS"/>
                <a:cs typeface="Trebuchet MS"/>
                <a:sym typeface="Trebuchet MS"/>
              </a:rPr>
              <a:t>, </a:t>
            </a:r>
            <a:r>
              <a:rPr lang="en-US" i="1">
                <a:latin typeface="Trebuchet MS"/>
                <a:ea typeface="Trebuchet MS"/>
                <a:cs typeface="Trebuchet MS"/>
                <a:sym typeface="Trebuchet MS"/>
              </a:rPr>
              <a:t>EOCs</a:t>
            </a:r>
            <a:r>
              <a:rPr lang="en-US">
                <a:latin typeface="Trebuchet MS"/>
                <a:ea typeface="Trebuchet MS"/>
                <a:cs typeface="Trebuchet MS"/>
                <a:sym typeface="Trebuchet MS"/>
              </a:rPr>
              <a:t> y </a:t>
            </a:r>
            <a:r>
              <a:rPr lang="en-US" i="1">
                <a:latin typeface="Trebuchet MS"/>
                <a:ea typeface="Trebuchet MS"/>
                <a:cs typeface="Trebuchet MS"/>
                <a:sym typeface="Trebuchet MS"/>
              </a:rPr>
              <a:t>SSA</a:t>
            </a:r>
            <a:r>
              <a:rPr lang="en-US">
                <a:latin typeface="Trebuchet MS"/>
                <a:ea typeface="Trebuchet MS"/>
                <a:cs typeface="Trebuchet MS"/>
                <a:sym typeface="Trebuchet MS"/>
              </a:rPr>
              <a:t>.</a:t>
            </a:r>
            <a:endParaRPr>
              <a:latin typeface="Trebuchet MS"/>
              <a:ea typeface="Trebuchet MS"/>
              <a:cs typeface="Trebuchet MS"/>
              <a:sym typeface="Trebuchet MS"/>
            </a:endParaRPr>
          </a:p>
        </p:txBody>
      </p:sp>
      <p:sp>
        <p:nvSpPr>
          <p:cNvPr id="254" name="Google Shape;254;p18"/>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Derechos de los Padres a Saber</a:t>
            </a:r>
            <a:endParaRPr sz="3000" b="1">
              <a:latin typeface="Trebuchet MS"/>
              <a:ea typeface="Trebuchet MS"/>
              <a:cs typeface="Trebuchet MS"/>
              <a:sym typeface="Trebuchet MS"/>
            </a:endParaRPr>
          </a:p>
        </p:txBody>
      </p:sp>
      <p:sp>
        <p:nvSpPr>
          <p:cNvPr id="255" name="Google Shape;255;p18"/>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pic>
        <p:nvPicPr>
          <p:cNvPr id="256" name="Google Shape;256;p18"/>
          <p:cNvPicPr preferRelativeResize="0"/>
          <p:nvPr/>
        </p:nvPicPr>
        <p:blipFill rotWithShape="1">
          <a:blip r:embed="rId3">
            <a:alphaModFix/>
          </a:blip>
          <a:srcRect/>
          <a:stretch/>
        </p:blipFill>
        <p:spPr>
          <a:xfrm>
            <a:off x="6764600" y="3153651"/>
            <a:ext cx="1796850" cy="1091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148a3438b95_0_0"/>
          <p:cNvPicPr preferRelativeResize="0"/>
          <p:nvPr/>
        </p:nvPicPr>
        <p:blipFill>
          <a:blip r:embed="rId3">
            <a:alphaModFix/>
          </a:blip>
          <a:stretch>
            <a:fillRect/>
          </a:stretch>
        </p:blipFill>
        <p:spPr>
          <a:xfrm>
            <a:off x="0" y="2"/>
            <a:ext cx="9144000" cy="5143487"/>
          </a:xfrm>
          <a:prstGeom prst="rect">
            <a:avLst/>
          </a:prstGeom>
          <a:noFill/>
          <a:ln>
            <a:noFill/>
          </a:ln>
        </p:spPr>
      </p:pic>
      <p:sp>
        <p:nvSpPr>
          <p:cNvPr id="262" name="Google Shape;262;g148a3438b95_0_0"/>
          <p:cNvSpPr txBox="1"/>
          <p:nvPr/>
        </p:nvSpPr>
        <p:spPr>
          <a:xfrm>
            <a:off x="0" y="0"/>
            <a:ext cx="24393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   High-performing A-rated District</a:t>
            </a:r>
            <a:endParaRPr sz="1100" b="1" i="0" u="none" strike="noStrike" cap="none">
              <a:solidFill>
                <a:srgbClr val="FFFFFF"/>
              </a:solidFill>
              <a:latin typeface="Arial"/>
              <a:ea typeface="Arial"/>
              <a:cs typeface="Arial"/>
              <a:sym typeface="Arial"/>
            </a:endParaRPr>
          </a:p>
        </p:txBody>
      </p:sp>
      <p:sp>
        <p:nvSpPr>
          <p:cNvPr id="263" name="Google Shape;263;g148a3438b95_0_0"/>
          <p:cNvSpPr txBox="1"/>
          <p:nvPr/>
        </p:nvSpPr>
        <p:spPr>
          <a:xfrm>
            <a:off x="669563" y="1065188"/>
            <a:ext cx="7548000" cy="1434900"/>
          </a:xfrm>
          <a:prstGeom prst="rect">
            <a:avLst/>
          </a:prstGeom>
          <a:noFill/>
          <a:ln>
            <a:noFill/>
          </a:ln>
        </p:spPr>
        <p:txBody>
          <a:bodyPr spcFirstLastPara="1" wrap="square" lIns="51425" tIns="51425" rIns="51425" bIns="51425" anchor="t" anchorCtr="0">
            <a:noAutofit/>
          </a:bodyPr>
          <a:lstStyle/>
          <a:p>
            <a:pPr marL="0" lvl="0" indent="0" algn="just" rtl="0">
              <a:lnSpc>
                <a:spcPct val="90000"/>
              </a:lnSpc>
              <a:spcBef>
                <a:spcPts val="0"/>
              </a:spcBef>
              <a:spcAft>
                <a:spcPts val="0"/>
              </a:spcAft>
              <a:buNone/>
            </a:pPr>
            <a:r>
              <a:rPr lang="en-US" sz="2000">
                <a:solidFill>
                  <a:schemeClr val="dk2"/>
                </a:solidFill>
                <a:latin typeface="Trebuchet MS"/>
                <a:ea typeface="Trebuchet MS"/>
                <a:cs typeface="Trebuchet MS"/>
                <a:sym typeface="Trebuchet MS"/>
              </a:rPr>
              <a:t>El objetivo del MEP es ayudar a todos los estudiantes migrantes a cumplir con los estándares académicos exigidos para  graduarse de la escuela secundaria (o un programa GED) con una educación que los prepare para convertirse en ciudadanos responsables, estudios superiores  y un empleo productivo.</a:t>
            </a:r>
            <a:endParaRPr sz="2000">
              <a:solidFill>
                <a:schemeClr val="dk2"/>
              </a:solidFill>
              <a:latin typeface="Trebuchet MS"/>
              <a:ea typeface="Trebuchet MS"/>
              <a:cs typeface="Trebuchet MS"/>
              <a:sym typeface="Trebuchet MS"/>
            </a:endParaRPr>
          </a:p>
        </p:txBody>
      </p:sp>
      <p:sp>
        <p:nvSpPr>
          <p:cNvPr id="264" name="Google Shape;264;g148a3438b95_0_0"/>
          <p:cNvSpPr txBox="1"/>
          <p:nvPr/>
        </p:nvSpPr>
        <p:spPr>
          <a:xfrm>
            <a:off x="530075" y="491625"/>
            <a:ext cx="8203200" cy="420300"/>
          </a:xfrm>
          <a:prstGeom prst="rect">
            <a:avLst/>
          </a:prstGeom>
          <a:noFill/>
          <a:ln>
            <a:noFill/>
          </a:ln>
        </p:spPr>
        <p:txBody>
          <a:bodyPr spcFirstLastPara="1" wrap="square" lIns="51425" tIns="51425" rIns="51425" bIns="51425" anchor="t" anchorCtr="0">
            <a:noAutofit/>
          </a:bodyPr>
          <a:lstStyle/>
          <a:p>
            <a:pPr marL="0" lvl="0" indent="0" algn="ctr" rtl="0">
              <a:lnSpc>
                <a:spcPct val="90000"/>
              </a:lnSpc>
              <a:spcBef>
                <a:spcPts val="0"/>
              </a:spcBef>
              <a:spcAft>
                <a:spcPts val="0"/>
              </a:spcAft>
              <a:buNone/>
            </a:pPr>
            <a:r>
              <a:rPr lang="en-US" sz="3000" b="1">
                <a:latin typeface="Trebuchet MS"/>
                <a:ea typeface="Trebuchet MS"/>
                <a:cs typeface="Trebuchet MS"/>
                <a:sym typeface="Trebuchet MS"/>
              </a:rPr>
              <a:t>Programa de Educación para Migrantes (MEP)</a:t>
            </a:r>
            <a:endParaRPr sz="3000" b="1">
              <a:solidFill>
                <a:srgbClr val="000000"/>
              </a:solidFill>
              <a:latin typeface="Trebuchet MS"/>
              <a:ea typeface="Trebuchet MS"/>
              <a:cs typeface="Trebuchet MS"/>
              <a:sym typeface="Trebuchet MS"/>
            </a:endParaRPr>
          </a:p>
        </p:txBody>
      </p:sp>
      <p:pic>
        <p:nvPicPr>
          <p:cNvPr id="265" name="Google Shape;265;g148a3438b95_0_0"/>
          <p:cNvPicPr preferRelativeResize="0"/>
          <p:nvPr/>
        </p:nvPicPr>
        <p:blipFill>
          <a:blip r:embed="rId4">
            <a:alphaModFix/>
          </a:blip>
          <a:stretch>
            <a:fillRect/>
          </a:stretch>
        </p:blipFill>
        <p:spPr>
          <a:xfrm>
            <a:off x="5852400" y="2644013"/>
            <a:ext cx="1948333" cy="1633406"/>
          </a:xfrm>
          <a:prstGeom prst="rect">
            <a:avLst/>
          </a:prstGeom>
          <a:noFill/>
          <a:ln>
            <a:noFill/>
          </a:ln>
        </p:spPr>
      </p:pic>
      <p:pic>
        <p:nvPicPr>
          <p:cNvPr id="266" name="Google Shape;266;g148a3438b95_0_0"/>
          <p:cNvPicPr preferRelativeResize="0"/>
          <p:nvPr/>
        </p:nvPicPr>
        <p:blipFill rotWithShape="1">
          <a:blip r:embed="rId5">
            <a:alphaModFix/>
          </a:blip>
          <a:srcRect t="14688" b="23410"/>
          <a:stretch/>
        </p:blipFill>
        <p:spPr>
          <a:xfrm>
            <a:off x="1079493" y="2706396"/>
            <a:ext cx="4401424" cy="16334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148a3438b95_0_90"/>
          <p:cNvSpPr txBox="1">
            <a:spLocks noGrp="1"/>
          </p:cNvSpPr>
          <p:nvPr>
            <p:ph type="body" idx="2"/>
          </p:nvPr>
        </p:nvSpPr>
        <p:spPr>
          <a:xfrm>
            <a:off x="4353200" y="1258250"/>
            <a:ext cx="4484100" cy="340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000">
                <a:latin typeface="Trebuchet MS"/>
                <a:ea typeface="Trebuchet MS"/>
                <a:cs typeface="Trebuchet MS"/>
                <a:sym typeface="Trebuchet MS"/>
              </a:rPr>
              <a:t>Mejorar las oportunidades educativas de los estudiantes migrantes ayudándolos con:</a:t>
            </a:r>
            <a:endParaRPr sz="2000">
              <a:latin typeface="Trebuchet MS"/>
              <a:ea typeface="Trebuchet MS"/>
              <a:cs typeface="Trebuchet MS"/>
              <a:sym typeface="Trebuchet MS"/>
            </a:endParaRPr>
          </a:p>
          <a:p>
            <a:pPr marL="457200" lvl="0" indent="-342900" algn="l" rtl="0">
              <a:spcBef>
                <a:spcPts val="480"/>
              </a:spcBef>
              <a:spcAft>
                <a:spcPts val="0"/>
              </a:spcAft>
              <a:buClr>
                <a:schemeClr val="dk2"/>
              </a:buClr>
              <a:buSzPts val="1800"/>
              <a:buFont typeface="Trebuchet MS"/>
              <a:buChar char="●"/>
            </a:pPr>
            <a:r>
              <a:rPr lang="en-US" sz="1800">
                <a:latin typeface="Trebuchet MS"/>
                <a:ea typeface="Trebuchet MS"/>
                <a:cs typeface="Trebuchet MS"/>
                <a:sym typeface="Trebuchet MS"/>
              </a:rPr>
              <a:t>Servicios académicos/sociales Suplementarios para los estudiantes y sus familias</a:t>
            </a:r>
            <a:endParaRPr sz="1800">
              <a:latin typeface="Trebuchet MS"/>
              <a:ea typeface="Trebuchet MS"/>
              <a:cs typeface="Trebuchet MS"/>
              <a:sym typeface="Trebuchet MS"/>
            </a:endParaRPr>
          </a:p>
          <a:p>
            <a:pPr marL="457200" lvl="0" indent="-342900" algn="l" rtl="0">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Transición a la(s) nueva(s) escuela(s)</a:t>
            </a:r>
            <a:endParaRPr sz="1800">
              <a:latin typeface="Trebuchet MS"/>
              <a:ea typeface="Trebuchet MS"/>
              <a:cs typeface="Trebuchet MS"/>
              <a:sym typeface="Trebuchet MS"/>
            </a:endParaRPr>
          </a:p>
          <a:p>
            <a:pPr marL="457200" lvl="0" indent="-342900" algn="l" rtl="0">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cumplir con el desafiante contenido académico del estado/distrito</a:t>
            </a:r>
            <a:endParaRPr sz="1800">
              <a:latin typeface="Trebuchet MS"/>
              <a:ea typeface="Trebuchet MS"/>
              <a:cs typeface="Trebuchet MS"/>
              <a:sym typeface="Trebuchet MS"/>
            </a:endParaRPr>
          </a:p>
          <a:p>
            <a:pPr marL="457200" lvl="0" indent="-342900" algn="l" rtl="0">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graduarse de la escuela secundaria</a:t>
            </a:r>
            <a:endParaRPr sz="1800">
              <a:latin typeface="Trebuchet MS"/>
              <a:ea typeface="Trebuchet MS"/>
              <a:cs typeface="Trebuchet MS"/>
              <a:sym typeface="Trebuchet MS"/>
            </a:endParaRPr>
          </a:p>
        </p:txBody>
      </p:sp>
      <p:sp>
        <p:nvSpPr>
          <p:cNvPr id="273" name="Google Shape;273;g148a3438b95_0_90"/>
          <p:cNvSpPr txBox="1">
            <a:spLocks noGrp="1"/>
          </p:cNvSpPr>
          <p:nvPr>
            <p:ph type="body" idx="4"/>
          </p:nvPr>
        </p:nvSpPr>
        <p:spPr>
          <a:xfrm>
            <a:off x="531775" y="1258250"/>
            <a:ext cx="3901500" cy="340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000">
                <a:latin typeface="Trebuchet MS"/>
                <a:ea typeface="Trebuchet MS"/>
                <a:cs typeface="Trebuchet MS"/>
                <a:sym typeface="Trebuchet MS"/>
              </a:rPr>
              <a:t>Garantizar que se satisfagan las necesidades de los estudiantes migrantes para ayudarlos a superar:</a:t>
            </a:r>
            <a:endParaRPr sz="2000">
              <a:latin typeface="Trebuchet MS"/>
              <a:ea typeface="Trebuchet MS"/>
              <a:cs typeface="Trebuchet MS"/>
              <a:sym typeface="Trebuchet MS"/>
            </a:endParaRPr>
          </a:p>
          <a:p>
            <a:pPr marL="228600" lvl="1" indent="-257175" algn="l" rtl="0">
              <a:lnSpc>
                <a:spcPct val="100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interrupción en la escuela</a:t>
            </a:r>
            <a:endParaRPr sz="1800">
              <a:latin typeface="Trebuchet MS"/>
              <a:ea typeface="Trebuchet MS"/>
              <a:cs typeface="Trebuchet MS"/>
              <a:sym typeface="Trebuchet MS"/>
            </a:endParaRPr>
          </a:p>
          <a:p>
            <a:pPr marL="228600" lvl="1" indent="-257175" algn="l" rtl="0">
              <a:lnSpc>
                <a:spcPct val="100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barreras culturales y de idioma</a:t>
            </a:r>
            <a:endParaRPr sz="1800">
              <a:latin typeface="Trebuchet MS"/>
              <a:ea typeface="Trebuchet MS"/>
              <a:cs typeface="Trebuchet MS"/>
              <a:sym typeface="Trebuchet MS"/>
            </a:endParaRPr>
          </a:p>
          <a:p>
            <a:pPr marL="228600" lvl="1" indent="-257175" algn="l" rtl="0">
              <a:lnSpc>
                <a:spcPct val="100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aislamiento social</a:t>
            </a:r>
            <a:endParaRPr sz="1800">
              <a:latin typeface="Trebuchet MS"/>
              <a:ea typeface="Trebuchet MS"/>
              <a:cs typeface="Trebuchet MS"/>
              <a:sym typeface="Trebuchet MS"/>
            </a:endParaRPr>
          </a:p>
          <a:p>
            <a:pPr marL="228600" lvl="1" indent="-257175" algn="l" rtl="0">
              <a:lnSpc>
                <a:spcPct val="100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Falta de recursos de salud</a:t>
            </a:r>
            <a:endParaRPr sz="1800">
              <a:latin typeface="Trebuchet MS"/>
              <a:ea typeface="Trebuchet MS"/>
              <a:cs typeface="Trebuchet MS"/>
              <a:sym typeface="Trebuchet MS"/>
            </a:endParaRPr>
          </a:p>
          <a:p>
            <a:pPr marL="228600" lvl="1" indent="-257175" algn="l" rtl="0">
              <a:lnSpc>
                <a:spcPct val="100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transición a la universidad o a la vida laboral después de la escuela secundaria</a:t>
            </a:r>
            <a:endParaRPr sz="1800">
              <a:latin typeface="Trebuchet MS"/>
              <a:ea typeface="Trebuchet MS"/>
              <a:cs typeface="Trebuchet MS"/>
              <a:sym typeface="Trebuchet MS"/>
            </a:endParaRPr>
          </a:p>
        </p:txBody>
      </p:sp>
      <p:sp>
        <p:nvSpPr>
          <p:cNvPr id="274" name="Google Shape;274;g148a3438b95_0_90"/>
          <p:cNvSpPr txBox="1">
            <a:spLocks noGrp="1"/>
          </p:cNvSpPr>
          <p:nvPr>
            <p:ph type="title"/>
          </p:nvPr>
        </p:nvSpPr>
        <p:spPr>
          <a:xfrm>
            <a:off x="583812" y="426429"/>
            <a:ext cx="7322100" cy="7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3000" b="1">
                <a:latin typeface="Trebuchet MS"/>
                <a:ea typeface="Trebuchet MS"/>
                <a:cs typeface="Trebuchet MS"/>
                <a:sym typeface="Trebuchet MS"/>
              </a:rPr>
              <a:t>Programa de Educación Migrante</a:t>
            </a:r>
            <a:endParaRPr sz="3000">
              <a:latin typeface="Trebuchet MS"/>
              <a:ea typeface="Trebuchet MS"/>
              <a:cs typeface="Trebuchet MS"/>
              <a:sym typeface="Trebuchet MS"/>
            </a:endParaRPr>
          </a:p>
        </p:txBody>
      </p:sp>
      <p:sp>
        <p:nvSpPr>
          <p:cNvPr id="275" name="Google Shape;275;g148a3438b95_0_90"/>
          <p:cNvSpPr txBox="1">
            <a:spLocks noGrp="1"/>
          </p:cNvSpPr>
          <p:nvPr>
            <p:ph type="sldNum" idx="12"/>
          </p:nvPr>
        </p:nvSpPr>
        <p:spPr>
          <a:xfrm>
            <a:off x="152400" y="75009"/>
            <a:ext cx="2133600" cy="2055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pic>
        <p:nvPicPr>
          <p:cNvPr id="276" name="Google Shape;276;g148a3438b95_0_90"/>
          <p:cNvPicPr preferRelativeResize="0"/>
          <p:nvPr/>
        </p:nvPicPr>
        <p:blipFill rotWithShape="1">
          <a:blip r:embed="rId3">
            <a:alphaModFix/>
          </a:blip>
          <a:srcRect/>
          <a:stretch/>
        </p:blipFill>
        <p:spPr>
          <a:xfrm>
            <a:off x="7779434" y="481527"/>
            <a:ext cx="759656" cy="703861"/>
          </a:xfrm>
          <a:prstGeom prst="rect">
            <a:avLst/>
          </a:prstGeom>
          <a:noFill/>
          <a:ln>
            <a:noFill/>
          </a:ln>
        </p:spPr>
      </p:pic>
      <p:sp>
        <p:nvSpPr>
          <p:cNvPr id="277" name="Google Shape;277;g148a3438b95_0_90"/>
          <p:cNvSpPr txBox="1">
            <a:spLocks noGrp="1"/>
          </p:cNvSpPr>
          <p:nvPr>
            <p:ph type="sldNum" idx="12"/>
          </p:nvPr>
        </p:nvSpPr>
        <p:spPr>
          <a:xfrm>
            <a:off x="8837425" y="4817475"/>
            <a:ext cx="382800" cy="245400"/>
          </a:xfrm>
          <a:prstGeom prst="rect">
            <a:avLst/>
          </a:prstGeom>
        </p:spPr>
        <p:txBody>
          <a:bodyPr spcFirstLastPara="1" wrap="square" lIns="91425" tIns="45700" rIns="91425" bIns="45700" anchor="ctr" anchorCtr="0">
            <a:normAutofit fontScale="92500"/>
          </a:bodyPr>
          <a:lstStyle/>
          <a:p>
            <a:pPr marL="0" lvl="0" indent="0" algn="l" rtl="0">
              <a:spcBef>
                <a:spcPts val="0"/>
              </a:spcBef>
              <a:spcAft>
                <a:spcPts val="0"/>
              </a:spcAft>
              <a:buNone/>
            </a:pPr>
            <a:fld id="{00000000-1234-1234-1234-123412341234}" type="slidenum">
              <a:rPr lang="en-US">
                <a:solidFill>
                  <a:srgbClr val="FFFFFF"/>
                </a:solidFill>
              </a:rPr>
              <a:t>24</a:t>
            </a:fld>
            <a:endParaRP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g148a3438b95_0_178"/>
          <p:cNvPicPr preferRelativeResize="0"/>
          <p:nvPr/>
        </p:nvPicPr>
        <p:blipFill>
          <a:blip r:embed="rId3">
            <a:alphaModFix/>
          </a:blip>
          <a:stretch>
            <a:fillRect/>
          </a:stretch>
        </p:blipFill>
        <p:spPr>
          <a:xfrm>
            <a:off x="0" y="2"/>
            <a:ext cx="9144000" cy="5143487"/>
          </a:xfrm>
          <a:prstGeom prst="rect">
            <a:avLst/>
          </a:prstGeom>
          <a:noFill/>
          <a:ln>
            <a:noFill/>
          </a:ln>
        </p:spPr>
      </p:pic>
      <p:sp>
        <p:nvSpPr>
          <p:cNvPr id="283" name="Google Shape;283;g148a3438b95_0_178"/>
          <p:cNvSpPr txBox="1"/>
          <p:nvPr/>
        </p:nvSpPr>
        <p:spPr>
          <a:xfrm>
            <a:off x="0" y="0"/>
            <a:ext cx="24393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   High-performing A-rated District</a:t>
            </a:r>
            <a:endParaRPr sz="1100" b="1" i="0" u="none" strike="noStrike" cap="none">
              <a:solidFill>
                <a:srgbClr val="FFFFFF"/>
              </a:solidFill>
              <a:latin typeface="Arial"/>
              <a:ea typeface="Arial"/>
              <a:cs typeface="Arial"/>
              <a:sym typeface="Arial"/>
            </a:endParaRPr>
          </a:p>
        </p:txBody>
      </p:sp>
      <p:sp>
        <p:nvSpPr>
          <p:cNvPr id="284" name="Google Shape;284;g148a3438b95_0_178"/>
          <p:cNvSpPr txBox="1">
            <a:spLocks noGrp="1"/>
          </p:cNvSpPr>
          <p:nvPr>
            <p:ph type="body" idx="4294967295"/>
          </p:nvPr>
        </p:nvSpPr>
        <p:spPr>
          <a:xfrm>
            <a:off x="678500" y="1150525"/>
            <a:ext cx="6514800" cy="3451500"/>
          </a:xfrm>
          <a:prstGeom prst="rect">
            <a:avLst/>
          </a:prstGeom>
        </p:spPr>
        <p:txBody>
          <a:bodyPr spcFirstLastPara="1" wrap="square" lIns="91425" tIns="91425" rIns="91425" bIns="91425" anchor="t" anchorCtr="0">
            <a:noAutofit/>
          </a:bodyPr>
          <a:lstStyle/>
          <a:p>
            <a:pPr marL="292100" lvl="0" indent="-355600" algn="l" rtl="0">
              <a:lnSpc>
                <a:spcPct val="100000"/>
              </a:lnSpc>
              <a:spcBef>
                <a:spcPts val="0"/>
              </a:spcBef>
              <a:spcAft>
                <a:spcPts val="0"/>
              </a:spcAft>
              <a:buSzPts val="2000"/>
              <a:buFont typeface="Trebuchet MS"/>
              <a:buChar char="●"/>
            </a:pPr>
            <a:r>
              <a:rPr lang="en-US" sz="2000">
                <a:latin typeface="Trebuchet MS"/>
                <a:ea typeface="Trebuchet MS"/>
                <a:cs typeface="Trebuchet MS"/>
                <a:sym typeface="Trebuchet MS"/>
              </a:rPr>
              <a:t>Las entrevistas son realizadas en persona por un reclutador de MEP capacitado que utiliza los requisitos de elegibilidad federales y estatales.</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000">
              <a:latin typeface="Trebuchet MS"/>
              <a:ea typeface="Trebuchet MS"/>
              <a:cs typeface="Trebuchet MS"/>
              <a:sym typeface="Trebuchet MS"/>
            </a:endParaRPr>
          </a:p>
          <a:p>
            <a:pPr marL="292100" lvl="0" indent="-355600" algn="l" rtl="0">
              <a:lnSpc>
                <a:spcPct val="100000"/>
              </a:lnSpc>
              <a:spcBef>
                <a:spcPts val="0"/>
              </a:spcBef>
              <a:spcAft>
                <a:spcPts val="0"/>
              </a:spcAft>
              <a:buSzPts val="2000"/>
              <a:buFont typeface="Trebuchet MS"/>
              <a:buChar char="●"/>
            </a:pPr>
            <a:r>
              <a:rPr lang="en-US" sz="2000">
                <a:latin typeface="Trebuchet MS"/>
                <a:ea typeface="Trebuchet MS"/>
                <a:cs typeface="Trebuchet MS"/>
                <a:sym typeface="Trebuchet MS"/>
              </a:rPr>
              <a:t>Información de Contacto del Programa: </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US" sz="2000">
                <a:latin typeface="Trebuchet MS"/>
                <a:ea typeface="Trebuchet MS"/>
                <a:cs typeface="Trebuchet MS"/>
                <a:sym typeface="Trebuchet MS"/>
              </a:rPr>
              <a:t>Jorge Echegaray</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US" sz="2000">
                <a:latin typeface="Trebuchet MS"/>
                <a:ea typeface="Trebuchet MS"/>
                <a:cs typeface="Trebuchet MS"/>
                <a:sym typeface="Trebuchet MS"/>
              </a:rPr>
              <a:t>Gerente, Programa de Educación Migrante</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US" sz="2000">
                <a:latin typeface="Trebuchet MS"/>
                <a:ea typeface="Trebuchet MS"/>
                <a:cs typeface="Trebuchet MS"/>
                <a:sym typeface="Trebuchet MS"/>
              </a:rPr>
              <a:t>Departamento de Educación Multicultural</a:t>
            </a:r>
            <a:endParaRPr sz="2000">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US" sz="2000" u="sng">
                <a:solidFill>
                  <a:srgbClr val="0000FF"/>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Jorge.Echegaray@palmbeachschools.org</a:t>
            </a:r>
            <a:endParaRPr sz="2000">
              <a:solidFill>
                <a:srgbClr val="0000FF"/>
              </a:solidFill>
              <a:latin typeface="Trebuchet MS"/>
              <a:ea typeface="Trebuchet MS"/>
              <a:cs typeface="Trebuchet MS"/>
              <a:sym typeface="Trebuchet MS"/>
            </a:endParaRPr>
          </a:p>
          <a:p>
            <a:pPr marL="457200" lvl="0" indent="0" algn="l" rtl="0">
              <a:lnSpc>
                <a:spcPct val="100000"/>
              </a:lnSpc>
              <a:spcBef>
                <a:spcPts val="0"/>
              </a:spcBef>
              <a:spcAft>
                <a:spcPts val="0"/>
              </a:spcAft>
              <a:buNone/>
            </a:pPr>
            <a:r>
              <a:rPr lang="en-US" sz="2000">
                <a:latin typeface="Trebuchet MS"/>
                <a:ea typeface="Trebuchet MS"/>
                <a:cs typeface="Trebuchet MS"/>
                <a:sym typeface="Trebuchet MS"/>
              </a:rPr>
              <a:t>(561) 202-0356</a:t>
            </a:r>
            <a:endParaRPr sz="2000">
              <a:latin typeface="Trebuchet MS"/>
              <a:ea typeface="Trebuchet MS"/>
              <a:cs typeface="Trebuchet MS"/>
              <a:sym typeface="Trebuchet MS"/>
            </a:endParaRPr>
          </a:p>
        </p:txBody>
      </p:sp>
      <p:sp>
        <p:nvSpPr>
          <p:cNvPr id="285" name="Google Shape;285;g148a3438b95_0_178"/>
          <p:cNvSpPr txBox="1">
            <a:spLocks noGrp="1"/>
          </p:cNvSpPr>
          <p:nvPr>
            <p:ph type="body" idx="4294967295"/>
          </p:nvPr>
        </p:nvSpPr>
        <p:spPr>
          <a:xfrm>
            <a:off x="361125" y="530175"/>
            <a:ext cx="8442600" cy="45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chemeClr val="dk1"/>
                </a:solidFill>
                <a:latin typeface="Trebuchet MS"/>
                <a:ea typeface="Trebuchet MS"/>
                <a:cs typeface="Trebuchet MS"/>
                <a:sym typeface="Trebuchet MS"/>
              </a:rPr>
              <a:t>El primer paso es encontrarlos</a:t>
            </a:r>
            <a:endParaRPr sz="3000" b="1">
              <a:solidFill>
                <a:schemeClr val="dk1"/>
              </a:solidFill>
              <a:latin typeface="Trebuchet MS"/>
              <a:ea typeface="Trebuchet MS"/>
              <a:cs typeface="Trebuchet MS"/>
              <a:sym typeface="Trebuchet MS"/>
            </a:endParaRPr>
          </a:p>
        </p:txBody>
      </p:sp>
      <p:pic>
        <p:nvPicPr>
          <p:cNvPr id="286" name="Google Shape;286;g148a3438b95_0_178"/>
          <p:cNvPicPr preferRelativeResize="0"/>
          <p:nvPr/>
        </p:nvPicPr>
        <p:blipFill>
          <a:blip r:embed="rId5">
            <a:alphaModFix/>
          </a:blip>
          <a:stretch>
            <a:fillRect/>
          </a:stretch>
        </p:blipFill>
        <p:spPr>
          <a:xfrm>
            <a:off x="7193301" y="1015174"/>
            <a:ext cx="1686725" cy="2407375"/>
          </a:xfrm>
          <a:prstGeom prst="rect">
            <a:avLst/>
          </a:prstGeom>
          <a:noFill/>
          <a:ln>
            <a:noFill/>
          </a:ln>
        </p:spPr>
      </p:pic>
      <p:pic>
        <p:nvPicPr>
          <p:cNvPr id="287" name="Google Shape;287;g148a3438b95_0_178"/>
          <p:cNvPicPr preferRelativeResize="0"/>
          <p:nvPr/>
        </p:nvPicPr>
        <p:blipFill>
          <a:blip r:embed="rId6">
            <a:alphaModFix/>
          </a:blip>
          <a:stretch>
            <a:fillRect/>
          </a:stretch>
        </p:blipFill>
        <p:spPr>
          <a:xfrm>
            <a:off x="6255866" y="2961916"/>
            <a:ext cx="2002968" cy="1402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0"/>
          <p:cNvSpPr txBox="1">
            <a:spLocks noGrp="1"/>
          </p:cNvSpPr>
          <p:nvPr>
            <p:ph type="body" idx="2"/>
          </p:nvPr>
        </p:nvSpPr>
        <p:spPr>
          <a:xfrm>
            <a:off x="499600" y="1516050"/>
            <a:ext cx="5935800" cy="2519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100"/>
              <a:buNone/>
            </a:pPr>
            <a:r>
              <a:rPr lang="en-US" sz="2000">
                <a:latin typeface="Trebuchet MS"/>
                <a:ea typeface="Trebuchet MS"/>
                <a:cs typeface="Trebuchet MS"/>
                <a:sym typeface="Trebuchet MS"/>
              </a:rPr>
              <a:t>El Equipo del Programa de Educación para Personas Desamparadas de </a:t>
            </a:r>
            <a:r>
              <a:rPr lang="en-US" sz="2000" i="1">
                <a:latin typeface="Trebuchet MS"/>
                <a:ea typeface="Trebuchet MS"/>
                <a:cs typeface="Trebuchet MS"/>
                <a:sym typeface="Trebuchet MS"/>
              </a:rPr>
              <a:t>McKinney-Vento</a:t>
            </a:r>
            <a:r>
              <a:rPr lang="en-US" sz="2000">
                <a:latin typeface="Trebuchet MS"/>
                <a:ea typeface="Trebuchet MS"/>
                <a:cs typeface="Trebuchet MS"/>
                <a:sym typeface="Trebuchet MS"/>
              </a:rPr>
              <a:t> (</a:t>
            </a:r>
            <a:r>
              <a:rPr lang="en-US" sz="2000" i="1">
                <a:latin typeface="Trebuchet MS"/>
                <a:ea typeface="Trebuchet MS"/>
                <a:cs typeface="Trebuchet MS"/>
                <a:sym typeface="Trebuchet MS"/>
              </a:rPr>
              <a:t>MVP</a:t>
            </a:r>
            <a:r>
              <a:rPr lang="en-US" sz="2000">
                <a:latin typeface="Trebuchet MS"/>
                <a:ea typeface="Trebuchet MS"/>
                <a:cs typeface="Trebuchet MS"/>
                <a:sym typeface="Trebuchet MS"/>
              </a:rPr>
              <a:t>) puede ayudar a las familias que viven:</a:t>
            </a:r>
            <a:endParaRPr sz="2000">
              <a:latin typeface="Trebuchet MS"/>
              <a:ea typeface="Trebuchet MS"/>
              <a:cs typeface="Trebuchet MS"/>
              <a:sym typeface="Trebuchet MS"/>
            </a:endParaRPr>
          </a:p>
          <a:p>
            <a:pPr marL="557213" lvl="1" indent="-214312" algn="l" rtl="0">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en un refugio, motel, vehículo o campamento;</a:t>
            </a:r>
            <a:endParaRPr sz="1800">
              <a:latin typeface="Trebuchet MS"/>
              <a:ea typeface="Trebuchet MS"/>
              <a:cs typeface="Trebuchet MS"/>
              <a:sym typeface="Trebuchet MS"/>
            </a:endParaRPr>
          </a:p>
          <a:p>
            <a:pPr marL="557213" lvl="1" indent="-214312" algn="l" rtl="0">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en la calle;</a:t>
            </a:r>
            <a:endParaRPr sz="1800">
              <a:latin typeface="Trebuchet MS"/>
              <a:ea typeface="Trebuchet MS"/>
              <a:cs typeface="Trebuchet MS"/>
              <a:sym typeface="Trebuchet MS"/>
            </a:endParaRPr>
          </a:p>
          <a:p>
            <a:pPr marL="557213" lvl="1" indent="-214312" algn="l" rtl="0">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en edificios abandonados o viviendas precarias;</a:t>
            </a:r>
            <a:endParaRPr sz="1800">
              <a:latin typeface="Trebuchet MS"/>
              <a:ea typeface="Trebuchet MS"/>
              <a:cs typeface="Trebuchet MS"/>
              <a:sym typeface="Trebuchet MS"/>
            </a:endParaRPr>
          </a:p>
          <a:p>
            <a:pPr marL="557213" lvl="1" indent="-214312" algn="l" rtl="0">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en moteles/hoteles; o</a:t>
            </a:r>
            <a:endParaRPr sz="1800">
              <a:latin typeface="Trebuchet MS"/>
              <a:ea typeface="Trebuchet MS"/>
              <a:cs typeface="Trebuchet MS"/>
              <a:sym typeface="Trebuchet MS"/>
            </a:endParaRPr>
          </a:p>
          <a:p>
            <a:pPr marL="557213" lvl="1" indent="-214312" algn="l" rtl="0">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temporalmente con familiares o amigos debido a una dificultad</a:t>
            </a:r>
            <a:endParaRPr sz="1800">
              <a:latin typeface="Trebuchet MS"/>
              <a:ea typeface="Trebuchet MS"/>
              <a:cs typeface="Trebuchet MS"/>
              <a:sym typeface="Trebuchet MS"/>
            </a:endParaRPr>
          </a:p>
        </p:txBody>
      </p:sp>
      <p:pic>
        <p:nvPicPr>
          <p:cNvPr id="294" name="Google Shape;294;p20"/>
          <p:cNvPicPr preferRelativeResize="0">
            <a:picLocks noGrp="1"/>
          </p:cNvPicPr>
          <p:nvPr>
            <p:ph type="body" idx="4"/>
          </p:nvPr>
        </p:nvPicPr>
        <p:blipFill rotWithShape="1">
          <a:blip r:embed="rId3">
            <a:alphaModFix/>
          </a:blip>
          <a:srcRect/>
          <a:stretch/>
        </p:blipFill>
        <p:spPr>
          <a:xfrm>
            <a:off x="6435503" y="2090461"/>
            <a:ext cx="2437800" cy="1638900"/>
          </a:xfrm>
          <a:prstGeom prst="rect">
            <a:avLst/>
          </a:prstGeom>
          <a:noFill/>
          <a:ln>
            <a:noFill/>
          </a:ln>
        </p:spPr>
      </p:pic>
      <p:sp>
        <p:nvSpPr>
          <p:cNvPr id="295" name="Google Shape;295;p20"/>
          <p:cNvSpPr txBox="1">
            <a:spLocks noGrp="1"/>
          </p:cNvSpPr>
          <p:nvPr>
            <p:ph type="title"/>
          </p:nvPr>
        </p:nvSpPr>
        <p:spPr>
          <a:xfrm>
            <a:off x="748146" y="606408"/>
            <a:ext cx="7780800" cy="466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300"/>
              <a:buFont typeface="Times New Roman"/>
              <a:buNone/>
            </a:pPr>
            <a:r>
              <a:rPr lang="en-US" sz="3000" b="1">
                <a:latin typeface="Trebuchet MS"/>
                <a:ea typeface="Trebuchet MS"/>
                <a:cs typeface="Trebuchet MS"/>
                <a:sym typeface="Trebuchet MS"/>
              </a:rPr>
              <a:t>Estudiantes que Sufren Desamparo</a:t>
            </a:r>
            <a:br>
              <a:rPr lang="en-US" sz="3000" b="1">
                <a:latin typeface="Trebuchet MS"/>
                <a:ea typeface="Trebuchet MS"/>
                <a:cs typeface="Trebuchet MS"/>
                <a:sym typeface="Trebuchet MS"/>
              </a:rPr>
            </a:br>
            <a:r>
              <a:rPr lang="en-US" sz="2000" b="1">
                <a:latin typeface="Trebuchet MS"/>
                <a:ea typeface="Trebuchet MS"/>
                <a:cs typeface="Trebuchet MS"/>
                <a:sym typeface="Trebuchet MS"/>
              </a:rPr>
              <a:t>Todo Estudiante Tiene el Derecho a Recibir Educación</a:t>
            </a:r>
            <a:endParaRPr sz="2000">
              <a:latin typeface="Trebuchet MS"/>
              <a:ea typeface="Trebuchet MS"/>
              <a:cs typeface="Trebuchet MS"/>
              <a:sym typeface="Trebuchet MS"/>
            </a:endParaRPr>
          </a:p>
        </p:txBody>
      </p:sp>
      <p:sp>
        <p:nvSpPr>
          <p:cNvPr id="296" name="Google Shape;296;p20"/>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1"/>
          <p:cNvSpPr txBox="1">
            <a:spLocks noGrp="1"/>
          </p:cNvSpPr>
          <p:nvPr>
            <p:ph type="body" idx="2"/>
          </p:nvPr>
        </p:nvSpPr>
        <p:spPr>
          <a:xfrm>
            <a:off x="418775" y="1169525"/>
            <a:ext cx="8406000" cy="2503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100"/>
              <a:buNone/>
            </a:pPr>
            <a:r>
              <a:rPr lang="en-US" sz="2000">
                <a:latin typeface="Trebuchet MS"/>
                <a:ea typeface="Trebuchet MS"/>
                <a:cs typeface="Trebuchet MS"/>
                <a:sym typeface="Trebuchet MS"/>
              </a:rPr>
              <a:t>Cada escuela tiene un Contacto </a:t>
            </a:r>
            <a:r>
              <a:rPr lang="en-US" sz="2000" i="1">
                <a:latin typeface="Trebuchet MS"/>
                <a:ea typeface="Trebuchet MS"/>
                <a:cs typeface="Trebuchet MS"/>
                <a:sym typeface="Trebuchet MS"/>
              </a:rPr>
              <a:t>McKinney-Vento</a:t>
            </a:r>
            <a:r>
              <a:rPr lang="en-US" sz="2000">
                <a:latin typeface="Trebuchet MS"/>
                <a:ea typeface="Trebuchet MS"/>
                <a:cs typeface="Trebuchet MS"/>
                <a:sym typeface="Trebuchet MS"/>
              </a:rPr>
              <a:t> y un Administrador de Casos asignado del Programa de Educación para Personas Desamparadas </a:t>
            </a:r>
            <a:r>
              <a:rPr lang="en-US" sz="2000" i="1">
                <a:latin typeface="Trebuchet MS"/>
                <a:ea typeface="Trebuchet MS"/>
                <a:cs typeface="Trebuchet MS"/>
                <a:sym typeface="Trebuchet MS"/>
              </a:rPr>
              <a:t>McKinney-Vento</a:t>
            </a:r>
            <a:r>
              <a:rPr lang="en-US" sz="2000">
                <a:latin typeface="Trebuchet MS"/>
                <a:ea typeface="Trebuchet MS"/>
                <a:cs typeface="Trebuchet MS"/>
                <a:sym typeface="Trebuchet MS"/>
              </a:rPr>
              <a:t> (</a:t>
            </a:r>
            <a:r>
              <a:rPr lang="en-US" sz="2000" i="1">
                <a:latin typeface="Trebuchet MS"/>
                <a:ea typeface="Trebuchet MS"/>
                <a:cs typeface="Trebuchet MS"/>
                <a:sym typeface="Trebuchet MS"/>
              </a:rPr>
              <a:t>MVP</a:t>
            </a:r>
            <a:r>
              <a:rPr lang="en-US" sz="2000">
                <a:latin typeface="Trebuchet MS"/>
                <a:ea typeface="Trebuchet MS"/>
                <a:cs typeface="Trebuchet MS"/>
                <a:sym typeface="Trebuchet MS"/>
              </a:rPr>
              <a:t>) que trabaja con las familias para:</a:t>
            </a:r>
            <a:endParaRPr sz="2000">
              <a:latin typeface="Trebuchet MS"/>
              <a:ea typeface="Trebuchet MS"/>
              <a:cs typeface="Trebuchet MS"/>
              <a:sym typeface="Trebuchet MS"/>
            </a:endParaRPr>
          </a:p>
          <a:p>
            <a:pPr marL="557213" lvl="1" indent="-222885" algn="l" rtl="0">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proveer útiles escolares, uniformes, servicios complementarios y comidas escolares gratuitas;</a:t>
            </a:r>
            <a:endParaRPr sz="1800">
              <a:latin typeface="Trebuchet MS"/>
              <a:ea typeface="Trebuchet MS"/>
              <a:cs typeface="Trebuchet MS"/>
              <a:sym typeface="Trebuchet MS"/>
            </a:endParaRPr>
          </a:p>
          <a:p>
            <a:pPr marL="557213" lvl="1" indent="-222885" algn="l" rtl="0">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organizar el transporte hacia y desde la escuela de origen;</a:t>
            </a:r>
            <a:endParaRPr sz="1800">
              <a:latin typeface="Trebuchet MS"/>
              <a:ea typeface="Trebuchet MS"/>
              <a:cs typeface="Trebuchet MS"/>
              <a:sym typeface="Trebuchet MS"/>
            </a:endParaRPr>
          </a:p>
          <a:p>
            <a:pPr marL="557213" lvl="1" indent="-222885" algn="l" rtl="0">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encontrar apoyo y recursos comunitarios;</a:t>
            </a:r>
            <a:endParaRPr sz="1800">
              <a:latin typeface="Trebuchet MS"/>
              <a:ea typeface="Trebuchet MS"/>
              <a:cs typeface="Trebuchet MS"/>
              <a:sym typeface="Trebuchet MS"/>
            </a:endParaRPr>
          </a:p>
          <a:p>
            <a:pPr marL="557213" lvl="1" indent="-222885" algn="l" rtl="0">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decidir qué escuela sería la mejor para el niño/a;</a:t>
            </a:r>
            <a:endParaRPr sz="1800">
              <a:latin typeface="Trebuchet MS"/>
              <a:ea typeface="Trebuchet MS"/>
              <a:cs typeface="Trebuchet MS"/>
              <a:sym typeface="Trebuchet MS"/>
            </a:endParaRPr>
          </a:p>
          <a:p>
            <a:pPr marL="557213" lvl="1" indent="-222885" algn="l" rtl="0">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comunicarse con la escuela;</a:t>
            </a:r>
            <a:endParaRPr sz="1800">
              <a:latin typeface="Trebuchet MS"/>
              <a:ea typeface="Trebuchet MS"/>
              <a:cs typeface="Trebuchet MS"/>
              <a:sym typeface="Trebuchet MS"/>
            </a:endParaRPr>
          </a:p>
          <a:p>
            <a:pPr marL="557213" lvl="1" indent="-222885" algn="l" rtl="0">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y mucho más.</a:t>
            </a:r>
            <a:endParaRPr sz="1800">
              <a:latin typeface="Trebuchet MS"/>
              <a:ea typeface="Trebuchet MS"/>
              <a:cs typeface="Trebuchet MS"/>
              <a:sym typeface="Trebuchet MS"/>
            </a:endParaRPr>
          </a:p>
          <a:p>
            <a:pPr marL="342900" lvl="1" indent="0" algn="l" rtl="0">
              <a:spcBef>
                <a:spcPts val="333"/>
              </a:spcBef>
              <a:spcAft>
                <a:spcPts val="0"/>
              </a:spcAft>
              <a:buClr>
                <a:schemeClr val="dk1"/>
              </a:buClr>
              <a:buSzPts val="1800"/>
              <a:buNone/>
            </a:pPr>
            <a:endParaRPr sz="1800">
              <a:latin typeface="Times New Roman"/>
              <a:ea typeface="Times New Roman"/>
              <a:cs typeface="Times New Roman"/>
              <a:sym typeface="Times New Roman"/>
            </a:endParaRPr>
          </a:p>
        </p:txBody>
      </p:sp>
      <p:sp>
        <p:nvSpPr>
          <p:cNvPr id="303" name="Google Shape;303;p21"/>
          <p:cNvSpPr txBox="1">
            <a:spLocks noGrp="1"/>
          </p:cNvSpPr>
          <p:nvPr>
            <p:ph type="title"/>
          </p:nvPr>
        </p:nvSpPr>
        <p:spPr>
          <a:xfrm>
            <a:off x="1103350" y="488375"/>
            <a:ext cx="6517500" cy="64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300"/>
              <a:buFont typeface="Times New Roman"/>
              <a:buNone/>
            </a:pPr>
            <a:r>
              <a:rPr lang="en-US" sz="3000" b="1">
                <a:latin typeface="Trebuchet MS"/>
                <a:ea typeface="Trebuchet MS"/>
                <a:cs typeface="Trebuchet MS"/>
                <a:sym typeface="Trebuchet MS"/>
              </a:rPr>
              <a:t>Estudiantes que Sufren Desamparo</a:t>
            </a:r>
            <a:endParaRPr sz="3000">
              <a:latin typeface="Trebuchet MS"/>
              <a:ea typeface="Trebuchet MS"/>
              <a:cs typeface="Trebuchet MS"/>
              <a:sym typeface="Trebuchet MS"/>
            </a:endParaRPr>
          </a:p>
        </p:txBody>
      </p:sp>
      <p:sp>
        <p:nvSpPr>
          <p:cNvPr id="304" name="Google Shape;304;p21"/>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title"/>
          </p:nvPr>
        </p:nvSpPr>
        <p:spPr>
          <a:xfrm>
            <a:off x="287974" y="495750"/>
            <a:ext cx="8229600" cy="542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Times New Roman"/>
              <a:buNone/>
            </a:pPr>
            <a:br>
              <a:rPr lang="en-US">
                <a:latin typeface="Times New Roman"/>
                <a:ea typeface="Times New Roman"/>
                <a:cs typeface="Times New Roman"/>
                <a:sym typeface="Times New Roman"/>
              </a:rPr>
            </a:br>
            <a:r>
              <a:rPr lang="en-US" sz="3300" b="1">
                <a:latin typeface="Trebuchet MS"/>
                <a:ea typeface="Trebuchet MS"/>
                <a:cs typeface="Trebuchet MS"/>
                <a:sym typeface="Trebuchet MS"/>
              </a:rPr>
              <a:t>Estudiantes que Sufren Desamparo</a:t>
            </a:r>
            <a:endParaRPr sz="3300" b="1">
              <a:latin typeface="Trebuchet MS"/>
              <a:ea typeface="Trebuchet MS"/>
              <a:cs typeface="Trebuchet MS"/>
              <a:sym typeface="Trebuchet MS"/>
            </a:endParaRPr>
          </a:p>
        </p:txBody>
      </p:sp>
      <p:sp>
        <p:nvSpPr>
          <p:cNvPr id="310" name="Google Shape;310;p2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28</a:t>
            </a:fld>
            <a:endParaRPr/>
          </a:p>
        </p:txBody>
      </p:sp>
      <p:sp>
        <p:nvSpPr>
          <p:cNvPr id="311" name="Google Shape;311;p22"/>
          <p:cNvSpPr txBox="1"/>
          <p:nvPr/>
        </p:nvSpPr>
        <p:spPr>
          <a:xfrm>
            <a:off x="317950" y="1273625"/>
            <a:ext cx="8167200" cy="2454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00"/>
                </a:solidFill>
                <a:latin typeface="Trebuchet MS"/>
                <a:ea typeface="Trebuchet MS"/>
                <a:cs typeface="Trebuchet MS"/>
                <a:sym typeface="Trebuchet MS"/>
              </a:rPr>
              <a:t>Información sobre el Contacto de </a:t>
            </a:r>
            <a:r>
              <a:rPr lang="en-US" sz="2000" b="1" i="1">
                <a:solidFill>
                  <a:srgbClr val="000000"/>
                </a:solidFill>
                <a:latin typeface="Trebuchet MS"/>
                <a:ea typeface="Trebuchet MS"/>
                <a:cs typeface="Trebuchet MS"/>
                <a:sym typeface="Trebuchet MS"/>
              </a:rPr>
              <a:t>MVP</a:t>
            </a:r>
            <a:endParaRPr sz="2000" b="1">
              <a:solidFill>
                <a:srgbClr val="000000"/>
              </a:solidFill>
              <a:latin typeface="Trebuchet MS"/>
              <a:ea typeface="Trebuchet MS"/>
              <a:cs typeface="Trebuchet MS"/>
              <a:sym typeface="Trebuchet MS"/>
            </a:endParaRPr>
          </a:p>
          <a:p>
            <a:pPr marL="0" marR="0" lvl="0" indent="0" algn="l" rtl="0">
              <a:spcBef>
                <a:spcPts val="0"/>
              </a:spcBef>
              <a:spcAft>
                <a:spcPts val="0"/>
              </a:spcAft>
              <a:buNone/>
            </a:pPr>
            <a:endParaRPr sz="1350">
              <a:solidFill>
                <a:srgbClr val="000000"/>
              </a:solidFill>
              <a:latin typeface="Times New Roman"/>
              <a:ea typeface="Times New Roman"/>
              <a:cs typeface="Times New Roman"/>
              <a:sym typeface="Times New Roman"/>
            </a:endParaRPr>
          </a:p>
          <a:p>
            <a:pPr marL="292100" lvl="0" indent="-355600" algn="l" rtl="0">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Información de Contacto del Programa de Educación para Personas Desamparadas de </a:t>
            </a:r>
            <a:r>
              <a:rPr lang="en-US" sz="2000" i="1">
                <a:solidFill>
                  <a:schemeClr val="dk2"/>
                </a:solidFill>
                <a:latin typeface="Trebuchet MS"/>
                <a:ea typeface="Trebuchet MS"/>
                <a:cs typeface="Trebuchet MS"/>
                <a:sym typeface="Trebuchet MS"/>
              </a:rPr>
              <a:t>McKinney-Vento</a:t>
            </a:r>
            <a:r>
              <a:rPr lang="en-US" sz="2000">
                <a:solidFill>
                  <a:schemeClr val="dk2"/>
                </a:solidFill>
                <a:latin typeface="Trebuchet MS"/>
                <a:ea typeface="Trebuchet MS"/>
                <a:cs typeface="Trebuchet MS"/>
                <a:sym typeface="Trebuchet MS"/>
              </a:rPr>
              <a:t> (</a:t>
            </a:r>
            <a:r>
              <a:rPr lang="en-US" sz="2000" i="1">
                <a:solidFill>
                  <a:schemeClr val="dk2"/>
                </a:solidFill>
                <a:latin typeface="Trebuchet MS"/>
                <a:ea typeface="Trebuchet MS"/>
                <a:cs typeface="Trebuchet MS"/>
                <a:sym typeface="Trebuchet MS"/>
              </a:rPr>
              <a:t>MVP</a:t>
            </a:r>
            <a:r>
              <a:rPr lang="en-US" sz="2000">
                <a:solidFill>
                  <a:schemeClr val="dk2"/>
                </a:solidFill>
                <a:latin typeface="Trebuchet MS"/>
                <a:ea typeface="Trebuchet MS"/>
                <a:cs typeface="Trebuchet MS"/>
                <a:sym typeface="Trebuchet MS"/>
              </a:rPr>
              <a:t>) o si desean completar un </a:t>
            </a:r>
            <a:r>
              <a:rPr lang="en-US" sz="2000" i="1">
                <a:solidFill>
                  <a:schemeClr val="dk2"/>
                </a:solidFill>
                <a:latin typeface="Trebuchet MS"/>
                <a:ea typeface="Trebuchet MS"/>
                <a:cs typeface="Trebuchet MS"/>
                <a:sym typeface="Trebuchet MS"/>
              </a:rPr>
              <a:t>Student Housing Questionnaire</a:t>
            </a:r>
            <a:r>
              <a:rPr lang="en-US" sz="2000">
                <a:solidFill>
                  <a:schemeClr val="dk2"/>
                </a:solidFill>
                <a:latin typeface="Trebuchet MS"/>
                <a:ea typeface="Trebuchet MS"/>
                <a:cs typeface="Trebuchet MS"/>
                <a:sym typeface="Trebuchet MS"/>
              </a:rPr>
              <a:t> </a:t>
            </a:r>
            <a:endParaRPr sz="2000">
              <a:solidFill>
                <a:schemeClr val="dk2"/>
              </a:solidFill>
              <a:latin typeface="Trebuchet MS"/>
              <a:ea typeface="Trebuchet MS"/>
              <a:cs typeface="Trebuchet MS"/>
              <a:sym typeface="Trebuchet MS"/>
            </a:endParaRPr>
          </a:p>
          <a:p>
            <a:pPr marL="914400" lvl="1" indent="-355600" algn="l" rtl="0">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Llamen al (561) 350-0778 </a:t>
            </a:r>
            <a:endParaRPr sz="2000">
              <a:solidFill>
                <a:schemeClr val="dk2"/>
              </a:solidFill>
              <a:latin typeface="Trebuchet MS"/>
              <a:ea typeface="Trebuchet MS"/>
              <a:cs typeface="Trebuchet MS"/>
              <a:sym typeface="Trebuchet MS"/>
            </a:endParaRPr>
          </a:p>
          <a:p>
            <a:pPr marL="914400" lvl="1" indent="-355600" algn="l" rtl="0">
              <a:spcBef>
                <a:spcPts val="0"/>
              </a:spcBef>
              <a:spcAft>
                <a:spcPts val="0"/>
              </a:spcAft>
              <a:buClr>
                <a:schemeClr val="dk2"/>
              </a:buClr>
              <a:buSzPts val="2000"/>
              <a:buFont typeface="Trebuchet MS"/>
              <a:buChar char="○"/>
            </a:pPr>
            <a:r>
              <a:rPr lang="en-US" sz="2000">
                <a:solidFill>
                  <a:schemeClr val="dk2"/>
                </a:solidFill>
                <a:latin typeface="Trebuchet MS"/>
                <a:ea typeface="Trebuchet MS"/>
                <a:cs typeface="Trebuchet MS"/>
                <a:sym typeface="Trebuchet MS"/>
              </a:rPr>
              <a:t>Envíen un correo electrónico a </a:t>
            </a:r>
            <a:r>
              <a:rPr lang="en-US" sz="2000" u="sng">
                <a:solidFill>
                  <a:srgbClr val="0B5394"/>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MVPhomeless@palmbeachschools.org</a:t>
            </a:r>
            <a:endParaRPr sz="2000">
              <a:solidFill>
                <a:schemeClr val="dk2"/>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3"/>
          <p:cNvSpPr txBox="1">
            <a:spLocks noGrp="1"/>
          </p:cNvSpPr>
          <p:nvPr>
            <p:ph type="body" idx="2"/>
          </p:nvPr>
        </p:nvSpPr>
        <p:spPr>
          <a:xfrm>
            <a:off x="999450" y="1200073"/>
            <a:ext cx="7577400" cy="3132600"/>
          </a:xfrm>
          <a:prstGeom prst="rect">
            <a:avLst/>
          </a:prstGeom>
          <a:noFill/>
          <a:ln>
            <a:noFill/>
          </a:ln>
        </p:spPr>
        <p:txBody>
          <a:bodyPr spcFirstLastPara="1" wrap="square" lIns="91425" tIns="45700" rIns="91425" bIns="45700" anchor="t" anchorCtr="0">
            <a:normAutofit fontScale="55000" lnSpcReduction="20000"/>
          </a:bodyPr>
          <a:lstStyle/>
          <a:p>
            <a:pPr marL="342900" lvl="0" indent="-290909" algn="l" rtl="0">
              <a:spcBef>
                <a:spcPts val="0"/>
              </a:spcBef>
              <a:spcAft>
                <a:spcPts val="0"/>
              </a:spcAft>
              <a:buClr>
                <a:schemeClr val="dk1"/>
              </a:buClr>
              <a:buSzPct val="100000"/>
              <a:buFont typeface="Trebuchet MS"/>
              <a:buChar char="●"/>
            </a:pPr>
            <a:r>
              <a:rPr lang="en-US" sz="2850" dirty="0">
                <a:latin typeface="Trebuchet MS"/>
                <a:ea typeface="Trebuchet MS"/>
                <a:cs typeface="Trebuchet MS"/>
                <a:sym typeface="Trebuchet MS"/>
              </a:rPr>
              <a:t>La </a:t>
            </a:r>
            <a:r>
              <a:rPr lang="en-US" sz="2850" dirty="0" err="1">
                <a:latin typeface="Trebuchet MS"/>
                <a:ea typeface="Trebuchet MS"/>
                <a:cs typeface="Trebuchet MS"/>
                <a:sym typeface="Trebuchet MS"/>
              </a:rPr>
              <a:t>oportunidad</a:t>
            </a:r>
            <a:r>
              <a:rPr lang="en-US" sz="2850" dirty="0">
                <a:latin typeface="Trebuchet MS"/>
                <a:ea typeface="Trebuchet MS"/>
                <a:cs typeface="Trebuchet MS"/>
                <a:sym typeface="Trebuchet MS"/>
              </a:rPr>
              <a:t> de </a:t>
            </a:r>
            <a:r>
              <a:rPr lang="en-US" sz="2850" dirty="0" err="1">
                <a:latin typeface="Trebuchet MS"/>
                <a:ea typeface="Trebuchet MS"/>
                <a:cs typeface="Trebuchet MS"/>
                <a:sym typeface="Trebuchet MS"/>
              </a:rPr>
              <a:t>los</a:t>
            </a:r>
            <a:r>
              <a:rPr lang="en-US" sz="2850" dirty="0">
                <a:latin typeface="Trebuchet MS"/>
                <a:ea typeface="Trebuchet MS"/>
                <a:cs typeface="Trebuchet MS"/>
                <a:sym typeface="Trebuchet MS"/>
              </a:rPr>
              <a:t> padres para </a:t>
            </a:r>
            <a:r>
              <a:rPr lang="en-US" sz="2850" dirty="0" err="1">
                <a:latin typeface="Trebuchet MS"/>
                <a:ea typeface="Trebuchet MS"/>
                <a:cs typeface="Trebuchet MS"/>
                <a:sym typeface="Trebuchet MS"/>
              </a:rPr>
              <a:t>hacer</a:t>
            </a:r>
            <a:r>
              <a:rPr lang="en-US" sz="2850" dirty="0">
                <a:latin typeface="Trebuchet MS"/>
                <a:ea typeface="Trebuchet MS"/>
                <a:cs typeface="Trebuchet MS"/>
                <a:sym typeface="Trebuchet MS"/>
              </a:rPr>
              <a:t> </a:t>
            </a:r>
            <a:r>
              <a:rPr lang="en-US" sz="2850" dirty="0" err="1">
                <a:latin typeface="Trebuchet MS"/>
                <a:ea typeface="Trebuchet MS"/>
                <a:cs typeface="Trebuchet MS"/>
                <a:sym typeface="Trebuchet MS"/>
              </a:rPr>
              <a:t>preguntas</a:t>
            </a:r>
            <a:r>
              <a:rPr lang="en-US" sz="2850" dirty="0">
                <a:latin typeface="Trebuchet MS"/>
                <a:ea typeface="Trebuchet MS"/>
                <a:cs typeface="Trebuchet MS"/>
                <a:sym typeface="Trebuchet MS"/>
              </a:rPr>
              <a:t> y </a:t>
            </a:r>
            <a:r>
              <a:rPr lang="en-US" sz="2850" dirty="0" err="1">
                <a:latin typeface="Trebuchet MS"/>
                <a:ea typeface="Trebuchet MS"/>
                <a:cs typeface="Trebuchet MS"/>
                <a:sym typeface="Trebuchet MS"/>
              </a:rPr>
              <a:t>proporcionar</a:t>
            </a:r>
            <a:r>
              <a:rPr lang="en-US" sz="2850" dirty="0">
                <a:latin typeface="Trebuchet MS"/>
                <a:ea typeface="Trebuchet MS"/>
                <a:cs typeface="Trebuchet MS"/>
                <a:sym typeface="Trebuchet MS"/>
              </a:rPr>
              <a:t> sus </a:t>
            </a:r>
            <a:r>
              <a:rPr lang="en-US" sz="2850" dirty="0" err="1">
                <a:latin typeface="Trebuchet MS"/>
                <a:ea typeface="Trebuchet MS"/>
                <a:cs typeface="Trebuchet MS"/>
                <a:sym typeface="Trebuchet MS"/>
              </a:rPr>
              <a:t>opiniones</a:t>
            </a:r>
            <a:endParaRPr sz="2850" dirty="0">
              <a:latin typeface="Trebuchet MS"/>
              <a:ea typeface="Trebuchet MS"/>
              <a:cs typeface="Trebuchet MS"/>
              <a:sym typeface="Trebuchet MS"/>
            </a:endParaRPr>
          </a:p>
          <a:p>
            <a:pPr marL="342900" lvl="0" indent="-290909" algn="l" rtl="0">
              <a:spcBef>
                <a:spcPts val="520"/>
              </a:spcBef>
              <a:spcAft>
                <a:spcPts val="0"/>
              </a:spcAft>
              <a:buClr>
                <a:schemeClr val="dk1"/>
              </a:buClr>
              <a:buSzPct val="100000"/>
              <a:buFont typeface="Trebuchet MS"/>
              <a:buChar char="●"/>
            </a:pPr>
            <a:r>
              <a:rPr lang="en-US" sz="2850" dirty="0" err="1">
                <a:latin typeface="Trebuchet MS"/>
                <a:ea typeface="Trebuchet MS"/>
                <a:cs typeface="Trebuchet MS"/>
                <a:sym typeface="Trebuchet MS"/>
              </a:rPr>
              <a:t>Evaluación</a:t>
            </a:r>
            <a:r>
              <a:rPr lang="en-US" sz="2850" dirty="0">
                <a:latin typeface="Trebuchet MS"/>
                <a:ea typeface="Trebuchet MS"/>
                <a:cs typeface="Trebuchet MS"/>
                <a:sym typeface="Trebuchet MS"/>
              </a:rPr>
              <a:t> </a:t>
            </a:r>
            <a:r>
              <a:rPr lang="en-US" sz="2850" dirty="0" err="1">
                <a:latin typeface="Trebuchet MS"/>
                <a:ea typeface="Trebuchet MS"/>
                <a:cs typeface="Trebuchet MS"/>
                <a:sym typeface="Trebuchet MS"/>
              </a:rPr>
              <a:t>completa</a:t>
            </a:r>
            <a:endParaRPr sz="2850" dirty="0">
              <a:latin typeface="Trebuchet MS"/>
              <a:ea typeface="Trebuchet MS"/>
              <a:cs typeface="Trebuchet MS"/>
              <a:sym typeface="Trebuchet MS"/>
            </a:endParaRPr>
          </a:p>
          <a:p>
            <a:pPr marL="342900" lvl="0" indent="-177800" algn="l" rtl="0">
              <a:spcBef>
                <a:spcPts val="520"/>
              </a:spcBef>
              <a:spcAft>
                <a:spcPts val="0"/>
              </a:spcAft>
              <a:buClr>
                <a:schemeClr val="dk1"/>
              </a:buClr>
              <a:buSzPct val="100000"/>
              <a:buNone/>
            </a:pPr>
            <a:endParaRPr sz="2600" dirty="0">
              <a:latin typeface="Times New Roman"/>
              <a:ea typeface="Times New Roman"/>
              <a:cs typeface="Times New Roman"/>
              <a:sym typeface="Times New Roman"/>
            </a:endParaRPr>
          </a:p>
          <a:p>
            <a:pPr marL="0" lvl="0" indent="0" algn="l" rtl="0">
              <a:spcBef>
                <a:spcPts val="480"/>
              </a:spcBef>
              <a:spcAft>
                <a:spcPts val="0"/>
              </a:spcAft>
              <a:buClr>
                <a:schemeClr val="dk1"/>
              </a:buClr>
              <a:buSzPct val="100000"/>
              <a:buNone/>
            </a:pPr>
            <a:endParaRPr dirty="0">
              <a:latin typeface="Times New Roman"/>
              <a:ea typeface="Times New Roman"/>
              <a:cs typeface="Times New Roman"/>
              <a:sym typeface="Times New Roman"/>
            </a:endParaRPr>
          </a:p>
          <a:p>
            <a:pPr marL="0" lvl="0" indent="0" algn="l" rtl="0">
              <a:spcBef>
                <a:spcPts val="480"/>
              </a:spcBef>
              <a:spcAft>
                <a:spcPts val="0"/>
              </a:spcAft>
              <a:buClr>
                <a:schemeClr val="dk1"/>
              </a:buClr>
              <a:buSzPct val="100000"/>
              <a:buNone/>
            </a:pPr>
            <a:endParaRPr dirty="0">
              <a:latin typeface="Times New Roman"/>
              <a:ea typeface="Times New Roman"/>
              <a:cs typeface="Times New Roman"/>
              <a:sym typeface="Times New Roman"/>
            </a:endParaRPr>
          </a:p>
          <a:p>
            <a:pPr marL="0" lvl="0" indent="0" algn="l" rtl="0">
              <a:spcBef>
                <a:spcPts val="480"/>
              </a:spcBef>
              <a:spcAft>
                <a:spcPts val="0"/>
              </a:spcAft>
              <a:buClr>
                <a:schemeClr val="dk1"/>
              </a:buClr>
              <a:buSzPct val="100000"/>
              <a:buNone/>
            </a:pPr>
            <a:endParaRPr dirty="0">
              <a:latin typeface="Times New Roman"/>
              <a:ea typeface="Times New Roman"/>
              <a:cs typeface="Times New Roman"/>
              <a:sym typeface="Times New Roman"/>
            </a:endParaRPr>
          </a:p>
          <a:p>
            <a:pPr marL="0" lvl="0" indent="0" algn="l" rtl="0">
              <a:spcBef>
                <a:spcPts val="480"/>
              </a:spcBef>
              <a:spcAft>
                <a:spcPts val="0"/>
              </a:spcAft>
              <a:buClr>
                <a:schemeClr val="dk1"/>
              </a:buClr>
              <a:buSzPct val="75000"/>
              <a:buNone/>
            </a:pPr>
            <a:r>
              <a:rPr lang="en-US" sz="3200" dirty="0">
                <a:latin typeface="Trebuchet MS"/>
                <a:ea typeface="Trebuchet MS"/>
                <a:cs typeface="Trebuchet MS"/>
                <a:sym typeface="Trebuchet MS"/>
              </a:rPr>
              <a:t>Gracias </a:t>
            </a:r>
            <a:r>
              <a:rPr lang="en-US" sz="3200" dirty="0" err="1">
                <a:latin typeface="Trebuchet MS"/>
                <a:ea typeface="Trebuchet MS"/>
                <a:cs typeface="Trebuchet MS"/>
                <a:sym typeface="Trebuchet MS"/>
              </a:rPr>
              <a:t>por</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su</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asistencia</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su</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participación</a:t>
            </a:r>
            <a:r>
              <a:rPr lang="en-US" sz="3200" dirty="0">
                <a:latin typeface="Trebuchet MS"/>
                <a:ea typeface="Trebuchet MS"/>
                <a:cs typeface="Trebuchet MS"/>
                <a:sym typeface="Trebuchet MS"/>
              </a:rPr>
              <a:t> y sus </a:t>
            </a:r>
            <a:r>
              <a:rPr lang="en-US" sz="3200" dirty="0" err="1">
                <a:latin typeface="Trebuchet MS"/>
                <a:ea typeface="Trebuchet MS"/>
                <a:cs typeface="Trebuchet MS"/>
                <a:sym typeface="Trebuchet MS"/>
              </a:rPr>
              <a:t>opiniones</a:t>
            </a:r>
            <a:r>
              <a:rPr lang="en-US" sz="3200" dirty="0">
                <a:latin typeface="Trebuchet MS"/>
                <a:ea typeface="Trebuchet MS"/>
                <a:cs typeface="Trebuchet MS"/>
                <a:sym typeface="Trebuchet MS"/>
              </a:rPr>
              <a:t>. </a:t>
            </a:r>
            <a:endParaRPr sz="3200" dirty="0">
              <a:latin typeface="Trebuchet MS"/>
              <a:ea typeface="Trebuchet MS"/>
              <a:cs typeface="Trebuchet MS"/>
              <a:sym typeface="Trebuchet MS"/>
            </a:endParaRPr>
          </a:p>
          <a:p>
            <a:pPr marL="0" lvl="0" indent="0" algn="l" rtl="0">
              <a:spcBef>
                <a:spcPts val="480"/>
              </a:spcBef>
              <a:spcAft>
                <a:spcPts val="0"/>
              </a:spcAft>
              <a:buClr>
                <a:schemeClr val="dk1"/>
              </a:buClr>
              <a:buSzPct val="75000"/>
              <a:buNone/>
            </a:pPr>
            <a:endParaRPr sz="3200" dirty="0">
              <a:latin typeface="Trebuchet MS"/>
              <a:ea typeface="Trebuchet MS"/>
              <a:cs typeface="Trebuchet MS"/>
              <a:sym typeface="Trebuchet MS"/>
            </a:endParaRPr>
          </a:p>
          <a:p>
            <a:pPr marL="0" lvl="0" indent="0" algn="l" rtl="0">
              <a:spcBef>
                <a:spcPts val="480"/>
              </a:spcBef>
              <a:spcAft>
                <a:spcPts val="0"/>
              </a:spcAft>
              <a:buClr>
                <a:schemeClr val="dk1"/>
              </a:buClr>
              <a:buSzPct val="75000"/>
              <a:buNone/>
            </a:pPr>
            <a:r>
              <a:rPr lang="en-US" sz="3200" b="1" dirty="0">
                <a:latin typeface="Trebuchet MS"/>
                <a:ea typeface="Trebuchet MS"/>
                <a:cs typeface="Trebuchet MS"/>
                <a:sym typeface="Trebuchet MS"/>
              </a:rPr>
              <a:t>¡</a:t>
            </a:r>
            <a:r>
              <a:rPr lang="en-US" sz="3200" b="1" dirty="0" err="1">
                <a:latin typeface="Trebuchet MS"/>
                <a:ea typeface="Trebuchet MS"/>
                <a:cs typeface="Trebuchet MS"/>
                <a:sym typeface="Trebuchet MS"/>
              </a:rPr>
              <a:t>Esperamos</a:t>
            </a:r>
            <a:r>
              <a:rPr lang="en-US" sz="3200" b="1" dirty="0">
                <a:latin typeface="Trebuchet MS"/>
                <a:ea typeface="Trebuchet MS"/>
                <a:cs typeface="Trebuchet MS"/>
                <a:sym typeface="Trebuchet MS"/>
              </a:rPr>
              <a:t> un </a:t>
            </a:r>
            <a:r>
              <a:rPr lang="en-US" sz="3200" b="1" dirty="0" err="1">
                <a:latin typeface="Trebuchet MS"/>
                <a:ea typeface="Trebuchet MS"/>
                <a:cs typeface="Trebuchet MS"/>
                <a:sym typeface="Trebuchet MS"/>
              </a:rPr>
              <a:t>exitoso</a:t>
            </a:r>
            <a:r>
              <a:rPr lang="en-US" sz="3200" b="1" dirty="0">
                <a:latin typeface="Trebuchet MS"/>
                <a:ea typeface="Trebuchet MS"/>
                <a:cs typeface="Trebuchet MS"/>
                <a:sym typeface="Trebuchet MS"/>
              </a:rPr>
              <a:t> </a:t>
            </a:r>
            <a:r>
              <a:rPr lang="en-US" sz="3200" b="1" dirty="0" err="1">
                <a:latin typeface="Trebuchet MS"/>
                <a:ea typeface="Trebuchet MS"/>
                <a:cs typeface="Trebuchet MS"/>
                <a:sym typeface="Trebuchet MS"/>
              </a:rPr>
              <a:t>año</a:t>
            </a:r>
            <a:r>
              <a:rPr lang="en-US" sz="3200" b="1" dirty="0">
                <a:latin typeface="Trebuchet MS"/>
                <a:ea typeface="Trebuchet MS"/>
                <a:cs typeface="Trebuchet MS"/>
                <a:sym typeface="Trebuchet MS"/>
              </a:rPr>
              <a:t> escolar!</a:t>
            </a:r>
            <a:endParaRPr sz="3200" b="1" dirty="0">
              <a:latin typeface="Trebuchet MS"/>
              <a:ea typeface="Trebuchet MS"/>
              <a:cs typeface="Trebuchet MS"/>
              <a:sym typeface="Trebuchet MS"/>
            </a:endParaRPr>
          </a:p>
        </p:txBody>
      </p:sp>
      <p:sp>
        <p:nvSpPr>
          <p:cNvPr id="318" name="Google Shape;318;p23"/>
          <p:cNvSpPr txBox="1">
            <a:spLocks noGrp="1"/>
          </p:cNvSpPr>
          <p:nvPr>
            <p:ph type="title"/>
          </p:nvPr>
        </p:nvSpPr>
        <p:spPr>
          <a:xfrm>
            <a:off x="457200" y="465826"/>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Conclusión </a:t>
            </a:r>
            <a:endParaRPr sz="3000">
              <a:latin typeface="Trebuchet MS"/>
              <a:ea typeface="Trebuchet MS"/>
              <a:cs typeface="Trebuchet MS"/>
              <a:sym typeface="Trebuchet MS"/>
            </a:endParaRPr>
          </a:p>
        </p:txBody>
      </p:sp>
      <p:sp>
        <p:nvSpPr>
          <p:cNvPr id="319" name="Google Shape;319;p23"/>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29</a:t>
            </a:fld>
            <a:endParaRPr/>
          </a:p>
        </p:txBody>
      </p:sp>
      <p:sp>
        <p:nvSpPr>
          <p:cNvPr id="320" name="Google Shape;320;p23"/>
          <p:cNvSpPr txBox="1"/>
          <p:nvPr/>
        </p:nvSpPr>
        <p:spPr>
          <a:xfrm>
            <a:off x="567150" y="2313993"/>
            <a:ext cx="8009700" cy="677068"/>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Calibri"/>
                <a:cs typeface="Calibri"/>
                <a:sym typeface="Calibri"/>
              </a:rPr>
              <a:t>La </a:t>
            </a:r>
            <a:r>
              <a:rPr lang="en-US" sz="1800" b="1" i="0" u="none" strike="noStrike" dirty="0" err="1">
                <a:solidFill>
                  <a:srgbClr val="595959"/>
                </a:solidFill>
                <a:effectLst/>
                <a:latin typeface="Arial" panose="020B0604020202020204" pitchFamily="34" charset="0"/>
              </a:rPr>
              <a:t>evaluación</a:t>
            </a:r>
            <a:r>
              <a:rPr lang="en-US" sz="1800" b="1" i="0" u="none" strike="noStrike" dirty="0">
                <a:solidFill>
                  <a:srgbClr val="595959"/>
                </a:solidFill>
                <a:effectLst/>
                <a:latin typeface="Arial" panose="020B0604020202020204" pitchFamily="34" charset="0"/>
              </a:rPr>
              <a:t> se </a:t>
            </a:r>
            <a:r>
              <a:rPr lang="en-US" sz="1800" b="1" i="0" u="none" strike="noStrike" dirty="0" err="1">
                <a:solidFill>
                  <a:srgbClr val="595959"/>
                </a:solidFill>
                <a:effectLst/>
                <a:latin typeface="Arial" panose="020B0604020202020204" pitchFamily="34" charset="0"/>
              </a:rPr>
              <a:t>puede</a:t>
            </a:r>
            <a:r>
              <a:rPr lang="en-US" sz="1800" b="1" i="0" u="none" strike="noStrike" dirty="0">
                <a:solidFill>
                  <a:srgbClr val="595959"/>
                </a:solidFill>
                <a:effectLst/>
                <a:latin typeface="Arial" panose="020B0604020202020204" pitchFamily="34" charset="0"/>
              </a:rPr>
              <a:t> </a:t>
            </a:r>
            <a:r>
              <a:rPr lang="en-US" sz="1800" b="1" i="0" u="none" strike="noStrike" dirty="0" err="1">
                <a:solidFill>
                  <a:srgbClr val="595959"/>
                </a:solidFill>
                <a:effectLst/>
                <a:latin typeface="Arial" panose="020B0604020202020204" pitchFamily="34" charset="0"/>
              </a:rPr>
              <a:t>encontrar</a:t>
            </a:r>
            <a:r>
              <a:rPr lang="en-US" sz="1800" b="1" i="0" u="none" strike="noStrike" dirty="0">
                <a:solidFill>
                  <a:srgbClr val="595959"/>
                </a:solidFill>
                <a:effectLst/>
                <a:latin typeface="Arial" panose="020B0604020202020204" pitchFamily="34" charset="0"/>
              </a:rPr>
              <a:t> </a:t>
            </a:r>
            <a:r>
              <a:rPr lang="en-US" sz="1800" b="1" i="0" u="none" strike="noStrike" dirty="0" err="1">
                <a:solidFill>
                  <a:srgbClr val="595959"/>
                </a:solidFill>
                <a:effectLst/>
                <a:latin typeface="Arial" panose="020B0604020202020204" pitchFamily="34" charset="0"/>
              </a:rPr>
              <a:t>en</a:t>
            </a:r>
            <a:r>
              <a:rPr lang="en-US" sz="1800" b="1" i="0" u="none" strike="noStrike" dirty="0">
                <a:solidFill>
                  <a:srgbClr val="595959"/>
                </a:solidFill>
                <a:effectLst/>
                <a:latin typeface="Arial" panose="020B0604020202020204" pitchFamily="34" charset="0"/>
              </a:rPr>
              <a:t> </a:t>
            </a:r>
            <a:r>
              <a:rPr lang="en-US" sz="1800" b="1" i="0" u="none" strike="noStrike" dirty="0" err="1">
                <a:solidFill>
                  <a:srgbClr val="595959"/>
                </a:solidFill>
                <a:effectLst/>
                <a:latin typeface="Arial" panose="020B0604020202020204" pitchFamily="34" charset="0"/>
              </a:rPr>
              <a:t>connectedpb.com</a:t>
            </a:r>
            <a:r>
              <a:rPr lang="en-US" sz="1800" b="1" i="0" u="none" strike="noStrike" dirty="0">
                <a:solidFill>
                  <a:srgbClr val="595959"/>
                </a:solidFill>
                <a:effectLst/>
                <a:latin typeface="Arial" panose="020B0604020202020204" pitchFamily="34" charset="0"/>
              </a:rPr>
              <a:t> </a:t>
            </a:r>
            <a:r>
              <a:rPr lang="en-US" sz="1800" b="1" i="0" u="none" strike="noStrike" dirty="0" err="1">
                <a:solidFill>
                  <a:srgbClr val="595959"/>
                </a:solidFill>
                <a:effectLst/>
                <a:latin typeface="Arial" panose="020B0604020202020204" pitchFamily="34" charset="0"/>
              </a:rPr>
              <a:t>en</a:t>
            </a:r>
            <a:r>
              <a:rPr lang="en-US" sz="1800" b="1" i="0" u="none" strike="noStrike" dirty="0">
                <a:solidFill>
                  <a:srgbClr val="595959"/>
                </a:solidFill>
                <a:effectLst/>
                <a:latin typeface="Arial" panose="020B0604020202020204" pitchFamily="34" charset="0"/>
              </a:rPr>
              <a:t> la </a:t>
            </a:r>
            <a:r>
              <a:rPr lang="en-US" sz="1800" b="1" i="0" u="none" strike="noStrike" dirty="0" err="1">
                <a:solidFill>
                  <a:srgbClr val="595959"/>
                </a:solidFill>
                <a:effectLst/>
                <a:latin typeface="Arial" panose="020B0604020202020204" pitchFamily="34" charset="0"/>
              </a:rPr>
              <a:t>sección</a:t>
            </a:r>
            <a:r>
              <a:rPr lang="en-US" sz="1800" b="1" i="0" u="none" strike="noStrike" dirty="0">
                <a:solidFill>
                  <a:srgbClr val="595959"/>
                </a:solidFill>
                <a:effectLst/>
                <a:latin typeface="Arial" panose="020B0604020202020204" pitchFamily="34" charset="0"/>
              </a:rPr>
              <a:t> </a:t>
            </a:r>
            <a:r>
              <a:rPr lang="en-US" sz="1800" b="1" i="0" u="none" strike="noStrike" dirty="0" err="1">
                <a:solidFill>
                  <a:srgbClr val="595959"/>
                </a:solidFill>
                <a:effectLst/>
                <a:latin typeface="Arial" panose="020B0604020202020204" pitchFamily="34" charset="0"/>
              </a:rPr>
              <a:t>Título</a:t>
            </a:r>
            <a:r>
              <a:rPr lang="en-US" sz="1800" b="1" i="0" u="none" strike="noStrike" dirty="0">
                <a:solidFill>
                  <a:srgbClr val="595959"/>
                </a:solidFill>
                <a:effectLst/>
                <a:latin typeface="Arial" panose="020B0604020202020204" pitchFamily="34" charset="0"/>
              </a:rPr>
              <a:t> 1</a:t>
            </a:r>
            <a:endParaRPr sz="20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body" idx="1"/>
          </p:nvPr>
        </p:nvSpPr>
        <p:spPr>
          <a:xfrm>
            <a:off x="2540125" y="1062050"/>
            <a:ext cx="6527700" cy="705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600"/>
              <a:buNone/>
            </a:pPr>
            <a:r>
              <a:rPr lang="en-US" sz="2000">
                <a:latin typeface="Trebuchet MS"/>
                <a:ea typeface="Trebuchet MS"/>
                <a:cs typeface="Trebuchet MS"/>
                <a:sym typeface="Trebuchet MS"/>
              </a:rPr>
              <a:t>El programa Título I es parte de una ley federal que otorga dinero a las escuelas seleccionadas para:</a:t>
            </a:r>
            <a:endParaRPr sz="2000">
              <a:latin typeface="Trebuchet MS"/>
              <a:ea typeface="Trebuchet MS"/>
              <a:cs typeface="Trebuchet MS"/>
              <a:sym typeface="Trebuchet MS"/>
            </a:endParaRPr>
          </a:p>
        </p:txBody>
      </p:sp>
      <p:sp>
        <p:nvSpPr>
          <p:cNvPr id="113" name="Google Shape;113;p3"/>
          <p:cNvSpPr txBox="1">
            <a:spLocks noGrp="1"/>
          </p:cNvSpPr>
          <p:nvPr>
            <p:ph type="body" idx="2"/>
          </p:nvPr>
        </p:nvSpPr>
        <p:spPr>
          <a:xfrm>
            <a:off x="3344334" y="1894646"/>
            <a:ext cx="4865100" cy="24681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ayudar a satisfacer las necesidades y metas educativas de los estudiantes,</a:t>
            </a:r>
            <a:endParaRPr sz="2000">
              <a:latin typeface="Trebuchet MS"/>
              <a:ea typeface="Trebuchet MS"/>
              <a:cs typeface="Trebuchet MS"/>
              <a:sym typeface="Trebuchet MS"/>
            </a:endParaRPr>
          </a:p>
          <a:p>
            <a:pPr marL="342900" lvl="0" indent="-304800" algn="l" rtl="0">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proporcionar personal con desarrollo profesional y</a:t>
            </a:r>
            <a:endParaRPr sz="2000">
              <a:latin typeface="Trebuchet MS"/>
              <a:ea typeface="Trebuchet MS"/>
              <a:cs typeface="Trebuchet MS"/>
              <a:sym typeface="Trebuchet MS"/>
            </a:endParaRPr>
          </a:p>
          <a:p>
            <a:pPr marL="342900" lvl="0" indent="-304800" algn="l" rtl="0">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apoyar las asociaciones entre la escuela y las familias.</a:t>
            </a:r>
            <a:endParaRPr sz="2000">
              <a:latin typeface="Trebuchet MS"/>
              <a:ea typeface="Trebuchet MS"/>
              <a:cs typeface="Trebuchet MS"/>
              <a:sym typeface="Trebuchet MS"/>
            </a:endParaRPr>
          </a:p>
          <a:p>
            <a:pPr marL="342900" lvl="0" indent="-165100" algn="l" rtl="0">
              <a:spcBef>
                <a:spcPts val="560"/>
              </a:spcBef>
              <a:spcAft>
                <a:spcPts val="0"/>
              </a:spcAft>
              <a:buClr>
                <a:schemeClr val="dk1"/>
              </a:buClr>
              <a:buSzPts val="2800"/>
              <a:buNone/>
            </a:pPr>
            <a:endParaRPr sz="2800"/>
          </a:p>
        </p:txBody>
      </p:sp>
      <p:sp>
        <p:nvSpPr>
          <p:cNvPr id="114" name="Google Shape;114;p3"/>
          <p:cNvSpPr txBox="1">
            <a:spLocks noGrp="1"/>
          </p:cNvSpPr>
          <p:nvPr>
            <p:ph type="title"/>
          </p:nvPr>
        </p:nvSpPr>
        <p:spPr>
          <a:xfrm>
            <a:off x="457200" y="196851"/>
            <a:ext cx="8229600" cy="768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¿Qué es el programa Título I?</a:t>
            </a:r>
            <a:endParaRPr sz="3000">
              <a:latin typeface="Trebuchet MS"/>
              <a:ea typeface="Trebuchet MS"/>
              <a:cs typeface="Trebuchet MS"/>
              <a:sym typeface="Trebuchet MS"/>
            </a:endParaRPr>
          </a:p>
        </p:txBody>
      </p:sp>
      <p:sp>
        <p:nvSpPr>
          <p:cNvPr id="115" name="Google Shape;115;p3"/>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pic>
        <p:nvPicPr>
          <p:cNvPr id="116" name="Google Shape;116;p3" descr="Elementary Graduates.png"/>
          <p:cNvPicPr preferRelativeResize="0"/>
          <p:nvPr/>
        </p:nvPicPr>
        <p:blipFill rotWithShape="1">
          <a:blip r:embed="rId3">
            <a:alphaModFix/>
          </a:blip>
          <a:srcRect/>
          <a:stretch/>
        </p:blipFill>
        <p:spPr>
          <a:xfrm>
            <a:off x="-1286" y="2406795"/>
            <a:ext cx="2743017" cy="2057263"/>
          </a:xfrm>
          <a:prstGeom prst="rect">
            <a:avLst/>
          </a:prstGeom>
          <a:noFill/>
          <a:ln>
            <a:noFill/>
          </a:ln>
        </p:spPr>
      </p:pic>
      <p:pic>
        <p:nvPicPr>
          <p:cNvPr id="117" name="Google Shape;117;p3" descr="MiddleSchool Latino.png"/>
          <p:cNvPicPr preferRelativeResize="0"/>
          <p:nvPr/>
        </p:nvPicPr>
        <p:blipFill rotWithShape="1">
          <a:blip r:embed="rId4">
            <a:alphaModFix/>
          </a:blip>
          <a:srcRect/>
          <a:stretch/>
        </p:blipFill>
        <p:spPr>
          <a:xfrm>
            <a:off x="-1286" y="863745"/>
            <a:ext cx="2743017" cy="20572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body" idx="2"/>
          </p:nvPr>
        </p:nvSpPr>
        <p:spPr>
          <a:xfrm>
            <a:off x="2693325" y="1233110"/>
            <a:ext cx="6248700" cy="2859600"/>
          </a:xfrm>
          <a:prstGeom prst="rect">
            <a:avLst/>
          </a:prstGeom>
          <a:noFill/>
          <a:ln>
            <a:noFill/>
          </a:ln>
        </p:spPr>
        <p:txBody>
          <a:bodyPr spcFirstLastPara="1" wrap="square" lIns="91425" tIns="45700" rIns="91425" bIns="45700" anchor="t" anchorCtr="0">
            <a:noAutofit/>
          </a:bodyPr>
          <a:lstStyle/>
          <a:p>
            <a:pPr marL="342900" lvl="0" indent="-317182" algn="l" rtl="0">
              <a:spcBef>
                <a:spcPts val="0"/>
              </a:spcBef>
              <a:spcAft>
                <a:spcPts val="0"/>
              </a:spcAft>
              <a:buClr>
                <a:schemeClr val="dk1"/>
              </a:buClr>
              <a:buSzPts val="2000"/>
              <a:buFont typeface="Trebuchet MS"/>
              <a:buChar char="•"/>
            </a:pPr>
            <a:r>
              <a:rPr lang="en-US" sz="2000" b="1">
                <a:latin typeface="Trebuchet MS"/>
                <a:ea typeface="Trebuchet MS"/>
                <a:cs typeface="Trebuchet MS"/>
                <a:sym typeface="Trebuchet MS"/>
              </a:rPr>
              <a:t>Elegibilidad para el Año Escolar 2022-2023 </a:t>
            </a:r>
            <a:endParaRPr sz="2000" b="1">
              <a:latin typeface="Trebuchet MS"/>
              <a:ea typeface="Trebuchet MS"/>
              <a:cs typeface="Trebuchet MS"/>
              <a:sym typeface="Trebuchet MS"/>
            </a:endParaRPr>
          </a:p>
          <a:p>
            <a:pPr marL="0" lvl="0" indent="0" algn="l" rtl="0">
              <a:spcBef>
                <a:spcPts val="222"/>
              </a:spcBef>
              <a:spcAft>
                <a:spcPts val="0"/>
              </a:spcAft>
              <a:buClr>
                <a:schemeClr val="dk1"/>
              </a:buClr>
              <a:buSzPts val="1200"/>
              <a:buNone/>
            </a:pPr>
            <a:endParaRPr sz="1000">
              <a:latin typeface="Trebuchet MS"/>
              <a:ea typeface="Trebuchet MS"/>
              <a:cs typeface="Trebuchet MS"/>
              <a:sym typeface="Trebuchet MS"/>
            </a:endParaRPr>
          </a:p>
          <a:p>
            <a:pPr marL="742950" lvl="1" indent="-248284" algn="l" rtl="0">
              <a:spcBef>
                <a:spcPts val="518"/>
              </a:spcBef>
              <a:spcAft>
                <a:spcPts val="0"/>
              </a:spcAft>
              <a:buClr>
                <a:schemeClr val="dk1"/>
              </a:buClr>
              <a:buSzPts val="2000"/>
              <a:buFont typeface="Trebuchet MS"/>
              <a:buChar char="•"/>
            </a:pPr>
            <a:r>
              <a:rPr lang="en-US">
                <a:latin typeface="Trebuchet MS"/>
                <a:ea typeface="Trebuchet MS"/>
                <a:cs typeface="Trebuchet MS"/>
                <a:sym typeface="Trebuchet MS"/>
              </a:rPr>
              <a:t>El Distrito establece el límite del porcentaje para el Almuerzo Gratis y a Precio Reducido (</a:t>
            </a:r>
            <a:r>
              <a:rPr lang="en-US" i="1">
                <a:latin typeface="Trebuchet MS"/>
                <a:ea typeface="Trebuchet MS"/>
                <a:cs typeface="Trebuchet MS"/>
                <a:sym typeface="Trebuchet MS"/>
              </a:rPr>
              <a:t>FRPL</a:t>
            </a:r>
            <a:r>
              <a:rPr lang="en-US">
                <a:latin typeface="Trebuchet MS"/>
                <a:ea typeface="Trebuchet MS"/>
                <a:cs typeface="Trebuchet MS"/>
                <a:sym typeface="Trebuchet MS"/>
              </a:rPr>
              <a:t>)</a:t>
            </a:r>
            <a:r>
              <a:rPr lang="en-US" i="1">
                <a:latin typeface="Trebuchet MS"/>
                <a:ea typeface="Trebuchet MS"/>
                <a:cs typeface="Trebuchet MS"/>
                <a:sym typeface="Trebuchet MS"/>
              </a:rPr>
              <a:t>, </a:t>
            </a:r>
            <a:r>
              <a:rPr lang="en-US">
                <a:latin typeface="Trebuchet MS"/>
                <a:ea typeface="Trebuchet MS"/>
                <a:cs typeface="Trebuchet MS"/>
                <a:sym typeface="Trebuchet MS"/>
              </a:rPr>
              <a:t>por sus siglas en inglés):</a:t>
            </a:r>
            <a:endParaRPr>
              <a:latin typeface="Trebuchet MS"/>
              <a:ea typeface="Trebuchet MS"/>
              <a:cs typeface="Trebuchet MS"/>
              <a:sym typeface="Trebuchet MS"/>
            </a:endParaRPr>
          </a:p>
          <a:p>
            <a:pPr marL="1143000" lvl="2" indent="-191135" algn="l" rtl="0">
              <a:spcBef>
                <a:spcPts val="518"/>
              </a:spcBef>
              <a:spcAft>
                <a:spcPts val="0"/>
              </a:spcAft>
              <a:buClr>
                <a:schemeClr val="dk1"/>
              </a:buClr>
              <a:buSzPts val="2000"/>
              <a:buFont typeface="Trebuchet MS"/>
              <a:buChar char="•"/>
            </a:pPr>
            <a:r>
              <a:rPr lang="en-US" sz="2000">
                <a:latin typeface="Trebuchet MS"/>
                <a:ea typeface="Trebuchet MS"/>
                <a:cs typeface="Trebuchet MS"/>
                <a:sym typeface="Trebuchet MS"/>
              </a:rPr>
              <a:t>70% para las escuelas primarias, intermedias y escuelas que combinan ambos niveles </a:t>
            </a:r>
            <a:endParaRPr sz="2000">
              <a:latin typeface="Trebuchet MS"/>
              <a:ea typeface="Trebuchet MS"/>
              <a:cs typeface="Trebuchet MS"/>
              <a:sym typeface="Trebuchet MS"/>
            </a:endParaRPr>
          </a:p>
          <a:p>
            <a:pPr marL="1143000" lvl="2" indent="-191135" algn="l" rtl="0">
              <a:spcBef>
                <a:spcPts val="518"/>
              </a:spcBef>
              <a:spcAft>
                <a:spcPts val="0"/>
              </a:spcAft>
              <a:buClr>
                <a:schemeClr val="dk1"/>
              </a:buClr>
              <a:buSzPts val="2000"/>
              <a:buFont typeface="Trebuchet MS"/>
              <a:buChar char="•"/>
            </a:pPr>
            <a:r>
              <a:rPr lang="en-US" sz="2000">
                <a:latin typeface="Trebuchet MS"/>
                <a:ea typeface="Trebuchet MS"/>
                <a:cs typeface="Trebuchet MS"/>
                <a:sym typeface="Trebuchet MS"/>
              </a:rPr>
              <a:t>67% para las escuelas secundarias</a:t>
            </a:r>
            <a:endParaRPr sz="2000">
              <a:latin typeface="Trebuchet MS"/>
              <a:ea typeface="Trebuchet MS"/>
              <a:cs typeface="Trebuchet MS"/>
              <a:sym typeface="Trebuchet MS"/>
            </a:endParaRPr>
          </a:p>
        </p:txBody>
      </p:sp>
      <p:sp>
        <p:nvSpPr>
          <p:cNvPr id="124" name="Google Shape;124;p4"/>
          <p:cNvSpPr txBox="1">
            <a:spLocks noGrp="1"/>
          </p:cNvSpPr>
          <p:nvPr>
            <p:ph type="title"/>
          </p:nvPr>
        </p:nvSpPr>
        <p:spPr>
          <a:xfrm>
            <a:off x="152400" y="449933"/>
            <a:ext cx="8991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b="1">
                <a:latin typeface="Times New Roman"/>
                <a:ea typeface="Times New Roman"/>
                <a:cs typeface="Times New Roman"/>
                <a:sym typeface="Times New Roman"/>
              </a:rPr>
              <a:t>¿</a:t>
            </a:r>
            <a:r>
              <a:rPr lang="en-US" sz="3000" b="1">
                <a:latin typeface="Trebuchet MS"/>
                <a:ea typeface="Trebuchet MS"/>
                <a:cs typeface="Trebuchet MS"/>
                <a:sym typeface="Trebuchet MS"/>
              </a:rPr>
              <a:t>Cómo una escuela llega a ser Título I?</a:t>
            </a:r>
            <a:endParaRPr sz="3000">
              <a:latin typeface="Trebuchet MS"/>
              <a:ea typeface="Trebuchet MS"/>
              <a:cs typeface="Trebuchet MS"/>
              <a:sym typeface="Trebuchet MS"/>
            </a:endParaRPr>
          </a:p>
        </p:txBody>
      </p:sp>
      <p:sp>
        <p:nvSpPr>
          <p:cNvPr id="125" name="Google Shape;125;p4"/>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pic>
        <p:nvPicPr>
          <p:cNvPr id="126" name="Google Shape;126;p4" descr="Elementary Sharing.png"/>
          <p:cNvPicPr preferRelativeResize="0"/>
          <p:nvPr/>
        </p:nvPicPr>
        <p:blipFill rotWithShape="1">
          <a:blip r:embed="rId3">
            <a:alphaModFix/>
          </a:blip>
          <a:srcRect/>
          <a:stretch/>
        </p:blipFill>
        <p:spPr>
          <a:xfrm>
            <a:off x="1" y="878806"/>
            <a:ext cx="2820686" cy="2222355"/>
          </a:xfrm>
          <a:prstGeom prst="rect">
            <a:avLst/>
          </a:prstGeom>
          <a:noFill/>
          <a:ln>
            <a:noFill/>
          </a:ln>
        </p:spPr>
      </p:pic>
      <p:pic>
        <p:nvPicPr>
          <p:cNvPr id="127" name="Google Shape;127;p4" descr="Middle School.png"/>
          <p:cNvPicPr preferRelativeResize="0"/>
          <p:nvPr/>
        </p:nvPicPr>
        <p:blipFill rotWithShape="1">
          <a:blip r:embed="rId4">
            <a:alphaModFix/>
          </a:blip>
          <a:srcRect/>
          <a:stretch/>
        </p:blipFill>
        <p:spPr>
          <a:xfrm>
            <a:off x="1" y="2546350"/>
            <a:ext cx="2819400" cy="2108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body" idx="2"/>
          </p:nvPr>
        </p:nvSpPr>
        <p:spPr>
          <a:xfrm>
            <a:off x="647299" y="1379475"/>
            <a:ext cx="7795200" cy="3081300"/>
          </a:xfrm>
          <a:prstGeom prst="rect">
            <a:avLst/>
          </a:prstGeom>
          <a:noFill/>
          <a:ln>
            <a:noFill/>
          </a:ln>
        </p:spPr>
        <p:txBody>
          <a:bodyPr spcFirstLastPara="1" wrap="square" lIns="91425" tIns="45700" rIns="91425" bIns="45700" anchor="t" anchorCtr="0">
            <a:normAutofit/>
          </a:bodyPr>
          <a:lstStyle/>
          <a:p>
            <a:pPr marL="342900" lvl="0" indent="-304800" algn="l" rtl="0">
              <a:lnSpc>
                <a:spcPct val="150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¡Fondos adicionales para apoyar a estudiantes, profesores y familias!</a:t>
            </a:r>
            <a:endParaRPr sz="2000">
              <a:latin typeface="Trebuchet MS"/>
              <a:ea typeface="Trebuchet MS"/>
              <a:cs typeface="Trebuchet MS"/>
              <a:sym typeface="Trebuchet MS"/>
            </a:endParaRPr>
          </a:p>
          <a:p>
            <a:pPr marL="742950" lvl="1" indent="-273050" algn="l" rtl="0">
              <a:lnSpc>
                <a:spcPct val="150000"/>
              </a:lnSpc>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Estos fondos van más allá de lo que el Distrito proporciona.</a:t>
            </a:r>
            <a:endParaRPr>
              <a:latin typeface="Trebuchet MS"/>
              <a:ea typeface="Trebuchet MS"/>
              <a:cs typeface="Trebuchet MS"/>
              <a:sym typeface="Trebuchet MS"/>
            </a:endParaRPr>
          </a:p>
          <a:p>
            <a:pPr marL="742950" lvl="1" indent="-273050" algn="l" rtl="0">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Los fondos se centran en la educación de los estudiantes, desarrollo profesional para nuestros profesores y actividades que refuerzan nuestra asociación con las familias.</a:t>
            </a:r>
            <a:endParaRPr>
              <a:latin typeface="Trebuchet MS"/>
              <a:ea typeface="Trebuchet MS"/>
              <a:cs typeface="Trebuchet MS"/>
              <a:sym typeface="Trebuchet MS"/>
            </a:endParaRPr>
          </a:p>
          <a:p>
            <a:pPr marL="342900" lvl="0" indent="-190500" algn="l" rtl="0">
              <a:spcBef>
                <a:spcPts val="480"/>
              </a:spcBef>
              <a:spcAft>
                <a:spcPts val="0"/>
              </a:spcAft>
              <a:buClr>
                <a:schemeClr val="dk1"/>
              </a:buClr>
              <a:buSzPts val="2400"/>
              <a:buNone/>
            </a:pPr>
            <a:endParaRPr/>
          </a:p>
        </p:txBody>
      </p:sp>
      <p:sp>
        <p:nvSpPr>
          <p:cNvPr id="134" name="Google Shape;134;p5"/>
          <p:cNvSpPr txBox="1">
            <a:spLocks noGrp="1"/>
          </p:cNvSpPr>
          <p:nvPr>
            <p:ph type="title"/>
          </p:nvPr>
        </p:nvSpPr>
        <p:spPr>
          <a:xfrm>
            <a:off x="457200" y="373856"/>
            <a:ext cx="83403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¿Qué significa para nuestra Escuela?</a:t>
            </a:r>
            <a:endParaRPr sz="3000">
              <a:latin typeface="Trebuchet MS"/>
              <a:ea typeface="Trebuchet MS"/>
              <a:cs typeface="Trebuchet MS"/>
              <a:sym typeface="Trebuchet MS"/>
            </a:endParaRPr>
          </a:p>
        </p:txBody>
      </p:sp>
      <p:sp>
        <p:nvSpPr>
          <p:cNvPr id="135" name="Google Shape;135;p5"/>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body" idx="2"/>
          </p:nvPr>
        </p:nvSpPr>
        <p:spPr>
          <a:xfrm>
            <a:off x="371789" y="1097280"/>
            <a:ext cx="8551200" cy="3383100"/>
          </a:xfrm>
          <a:prstGeom prst="rect">
            <a:avLst/>
          </a:prstGeom>
          <a:noFill/>
          <a:ln>
            <a:noFill/>
          </a:ln>
        </p:spPr>
        <p:txBody>
          <a:bodyPr spcFirstLastPara="1" wrap="square" lIns="91425" tIns="45700" rIns="91425" bIns="45700" anchor="t" anchorCtr="0">
            <a:noAutofit/>
          </a:bodyPr>
          <a:lstStyle/>
          <a:p>
            <a:pPr marL="342900" lvl="0" indent="-317182" algn="l" rtl="0">
              <a:spcBef>
                <a:spcPts val="0"/>
              </a:spcBef>
              <a:spcAft>
                <a:spcPts val="0"/>
              </a:spcAft>
              <a:buClr>
                <a:schemeClr val="dk1"/>
              </a:buClr>
              <a:buSzPts val="2000"/>
              <a:buFont typeface="Trebuchet MS"/>
              <a:buChar char="●"/>
            </a:pPr>
            <a:r>
              <a:rPr lang="en-US" sz="2000" dirty="0">
                <a:latin typeface="Trebuchet MS"/>
                <a:ea typeface="Trebuchet MS"/>
                <a:cs typeface="Trebuchet MS"/>
                <a:sym typeface="Trebuchet MS"/>
              </a:rPr>
              <a:t>Derechos para que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Padres y </a:t>
            </a:r>
            <a:r>
              <a:rPr lang="en-US" sz="2000" dirty="0" err="1">
                <a:latin typeface="Trebuchet MS"/>
                <a:ea typeface="Trebuchet MS"/>
                <a:cs typeface="Trebuchet MS"/>
                <a:sym typeface="Trebuchet MS"/>
              </a:rPr>
              <a:t>Familias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sean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informados</a:t>
            </a:r>
            <a:r>
              <a:rPr lang="en-US" sz="2000" dirty="0">
                <a:latin typeface="Trebuchet MS"/>
                <a:ea typeface="Trebuchet MS"/>
                <a:cs typeface="Trebuchet MS"/>
                <a:sym typeface="Trebuchet MS"/>
              </a:rPr>
              <a:t> e </a:t>
            </a:r>
            <a:r>
              <a:rPr lang="en-US" sz="2000" dirty="0" err="1">
                <a:latin typeface="Trebuchet MS"/>
                <a:ea typeface="Trebuchet MS"/>
                <a:cs typeface="Trebuchet MS"/>
                <a:sym typeface="Trebuchet MS"/>
              </a:rPr>
              <a:t>involucrados</a:t>
            </a:r>
            <a:r>
              <a:rPr lang="en-US" sz="2000" dirty="0">
                <a:latin typeface="Trebuchet MS"/>
                <a:ea typeface="Trebuchet MS"/>
                <a:cs typeface="Trebuchet MS"/>
                <a:sym typeface="Trebuchet MS"/>
              </a:rPr>
              <a:t> </a:t>
            </a:r>
            <a:endParaRPr sz="2000" dirty="0">
              <a:latin typeface="Trebuchet MS"/>
              <a:ea typeface="Trebuchet MS"/>
              <a:cs typeface="Trebuchet MS"/>
              <a:sym typeface="Trebuchet MS"/>
            </a:endParaRPr>
          </a:p>
          <a:p>
            <a:pPr marL="742950" lvl="1" indent="-270827" algn="l" rtl="0">
              <a:lnSpc>
                <a:spcPct val="115000"/>
              </a:lnSpc>
              <a:spcBef>
                <a:spcPts val="407"/>
              </a:spcBef>
              <a:spcAft>
                <a:spcPts val="0"/>
              </a:spcAft>
              <a:buClr>
                <a:schemeClr val="dk1"/>
              </a:buClr>
              <a:buSzPts val="1800"/>
              <a:buFont typeface="Trebuchet MS"/>
              <a:buChar char="•"/>
            </a:pPr>
            <a:r>
              <a:rPr lang="en-US" sz="1800" dirty="0" err="1">
                <a:latin typeface="Trebuchet MS"/>
                <a:ea typeface="Trebuchet MS"/>
                <a:cs typeface="Trebuchet MS"/>
                <a:sym typeface="Trebuchet MS"/>
              </a:rPr>
              <a:t>Reunión</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Anual</a:t>
            </a:r>
            <a:r>
              <a:rPr lang="en-US" sz="1800" dirty="0">
                <a:latin typeface="Trebuchet MS"/>
                <a:ea typeface="Trebuchet MS"/>
                <a:cs typeface="Trebuchet MS"/>
                <a:sym typeface="Trebuchet MS"/>
              </a:rPr>
              <a:t> de </a:t>
            </a:r>
            <a:r>
              <a:rPr lang="en-US" sz="1800" dirty="0" err="1">
                <a:latin typeface="Trebuchet MS"/>
                <a:ea typeface="Trebuchet MS"/>
                <a:cs typeface="Trebuchet MS"/>
                <a:sym typeface="Trebuchet MS"/>
              </a:rPr>
              <a:t>Título</a:t>
            </a:r>
            <a:r>
              <a:rPr lang="en-US" sz="1800" dirty="0">
                <a:latin typeface="Trebuchet MS"/>
                <a:ea typeface="Trebuchet MS"/>
                <a:cs typeface="Trebuchet MS"/>
                <a:sym typeface="Trebuchet MS"/>
              </a:rPr>
              <a:t> I</a:t>
            </a:r>
            <a:endParaRPr sz="1800" dirty="0">
              <a:latin typeface="Trebuchet MS"/>
              <a:ea typeface="Trebuchet MS"/>
              <a:cs typeface="Trebuchet MS"/>
              <a:sym typeface="Trebuchet MS"/>
            </a:endParaRPr>
          </a:p>
          <a:p>
            <a:pPr marL="742950" lvl="1" indent="-270827" algn="l" rtl="0">
              <a:lnSpc>
                <a:spcPct val="115000"/>
              </a:lnSpc>
              <a:spcBef>
                <a:spcPts val="407"/>
              </a:spcBef>
              <a:spcAft>
                <a:spcPts val="0"/>
              </a:spcAft>
              <a:buClr>
                <a:schemeClr val="dk1"/>
              </a:buClr>
              <a:buSzPts val="1800"/>
              <a:buFont typeface="Trebuchet MS"/>
              <a:buChar char="•"/>
            </a:pPr>
            <a:r>
              <a:rPr lang="en-US" sz="1800" dirty="0" err="1">
                <a:latin typeface="Trebuchet MS"/>
                <a:ea typeface="Trebuchet MS"/>
                <a:cs typeface="Trebuchet MS"/>
                <a:sym typeface="Trebuchet MS"/>
              </a:rPr>
              <a:t>Comités</a:t>
            </a:r>
            <a:r>
              <a:rPr lang="en-US" sz="1800" dirty="0">
                <a:latin typeface="Trebuchet MS"/>
                <a:ea typeface="Trebuchet MS"/>
                <a:cs typeface="Trebuchet MS"/>
                <a:sym typeface="Trebuchet MS"/>
              </a:rPr>
              <a:t> para la Toma de </a:t>
            </a:r>
            <a:r>
              <a:rPr lang="en-US" sz="1800" dirty="0" err="1">
                <a:latin typeface="Trebuchet MS"/>
                <a:ea typeface="Trebuchet MS"/>
                <a:cs typeface="Trebuchet MS"/>
                <a:sym typeface="Trebuchet MS"/>
              </a:rPr>
              <a:t>Decisiones</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Reunión</a:t>
            </a:r>
            <a:r>
              <a:rPr lang="en-US" sz="1800" dirty="0">
                <a:latin typeface="Trebuchet MS"/>
                <a:ea typeface="Trebuchet MS"/>
                <a:cs typeface="Trebuchet MS"/>
                <a:sym typeface="Trebuchet MS"/>
              </a:rPr>
              <a:t> para la </a:t>
            </a:r>
            <a:r>
              <a:rPr lang="en-US" sz="1800" dirty="0" err="1">
                <a:latin typeface="Trebuchet MS"/>
                <a:ea typeface="Trebuchet MS"/>
                <a:cs typeface="Trebuchet MS"/>
                <a:sym typeface="Trebuchet MS"/>
              </a:rPr>
              <a:t>Información</a:t>
            </a:r>
            <a:r>
              <a:rPr lang="en-US" sz="1800" dirty="0">
                <a:latin typeface="Trebuchet MS"/>
                <a:ea typeface="Trebuchet MS"/>
                <a:cs typeface="Trebuchet MS"/>
                <a:sym typeface="Trebuchet MS"/>
              </a:rPr>
              <a:t> de las </a:t>
            </a:r>
            <a:r>
              <a:rPr lang="en-US" sz="1800" dirty="0" err="1">
                <a:latin typeface="Trebuchet MS"/>
                <a:ea typeface="Trebuchet MS"/>
                <a:cs typeface="Trebuchet MS"/>
                <a:sym typeface="Trebuchet MS"/>
              </a:rPr>
              <a:t>Partes</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Interesadas</a:t>
            </a:r>
            <a:r>
              <a:rPr lang="en-US" sz="1800" dirty="0">
                <a:latin typeface="Trebuchet MS"/>
                <a:ea typeface="Trebuchet MS"/>
                <a:cs typeface="Trebuchet MS"/>
                <a:sym typeface="Trebuchet MS"/>
              </a:rPr>
              <a:t>)</a:t>
            </a:r>
            <a:endParaRPr sz="1800" dirty="0">
              <a:latin typeface="Trebuchet MS"/>
              <a:ea typeface="Trebuchet MS"/>
              <a:cs typeface="Trebuchet MS"/>
              <a:sym typeface="Trebuchet MS"/>
            </a:endParaRPr>
          </a:p>
          <a:p>
            <a:pPr marL="742950" lvl="1" indent="-270827" algn="l" rtl="0">
              <a:lnSpc>
                <a:spcPct val="115000"/>
              </a:lnSpc>
              <a:spcBef>
                <a:spcPts val="407"/>
              </a:spcBef>
              <a:spcAft>
                <a:spcPts val="0"/>
              </a:spcAft>
              <a:buClr>
                <a:srgbClr val="000000"/>
              </a:buClr>
              <a:buSzPts val="1800"/>
              <a:buFont typeface="Trebuchet MS"/>
              <a:buChar char="•"/>
            </a:pPr>
            <a:r>
              <a:rPr lang="en-US" sz="1800" dirty="0">
                <a:solidFill>
                  <a:srgbClr val="000000"/>
                </a:solidFill>
                <a:latin typeface="Trebuchet MS"/>
                <a:ea typeface="Trebuchet MS"/>
                <a:cs typeface="Trebuchet MS"/>
                <a:sym typeface="Trebuchet MS"/>
              </a:rPr>
              <a:t>Derecho de </a:t>
            </a:r>
            <a:r>
              <a:rPr lang="en-US" sz="1800" dirty="0" err="1">
                <a:solidFill>
                  <a:srgbClr val="000000"/>
                </a:solidFill>
                <a:latin typeface="Trebuchet MS"/>
                <a:ea typeface="Trebuchet MS"/>
                <a:cs typeface="Trebuchet MS"/>
                <a:sym typeface="Trebuchet MS"/>
              </a:rPr>
              <a:t>los</a:t>
            </a:r>
            <a:r>
              <a:rPr lang="en-US" sz="1800" dirty="0">
                <a:solidFill>
                  <a:srgbClr val="000000"/>
                </a:solidFill>
                <a:latin typeface="Trebuchet MS"/>
                <a:ea typeface="Trebuchet MS"/>
                <a:cs typeface="Trebuchet MS"/>
                <a:sym typeface="Trebuchet MS"/>
              </a:rPr>
              <a:t> Padres para </a:t>
            </a:r>
            <a:r>
              <a:rPr lang="en-US" sz="1800" dirty="0" err="1">
                <a:solidFill>
                  <a:srgbClr val="000000"/>
                </a:solidFill>
                <a:latin typeface="Trebuchet MS"/>
                <a:ea typeface="Trebuchet MS"/>
                <a:cs typeface="Trebuchet MS"/>
                <a:sym typeface="Trebuchet MS"/>
              </a:rPr>
              <a:t>Estar</a:t>
            </a:r>
            <a:r>
              <a:rPr lang="en-US" sz="1800" dirty="0">
                <a:solidFill>
                  <a:srgbClr val="000000"/>
                </a:solidFill>
                <a:latin typeface="Trebuchet MS"/>
                <a:ea typeface="Trebuchet MS"/>
                <a:cs typeface="Trebuchet MS"/>
                <a:sym typeface="Trebuchet MS"/>
              </a:rPr>
              <a:t> </a:t>
            </a:r>
            <a:r>
              <a:rPr lang="en-US" sz="1800" dirty="0" err="1">
                <a:solidFill>
                  <a:srgbClr val="000000"/>
                </a:solidFill>
                <a:latin typeface="Trebuchet MS"/>
                <a:ea typeface="Trebuchet MS"/>
                <a:cs typeface="Trebuchet MS"/>
                <a:sym typeface="Trebuchet MS"/>
              </a:rPr>
              <a:t>Involucrados</a:t>
            </a:r>
            <a:endParaRPr sz="1800" dirty="0">
              <a:latin typeface="Trebuchet MS"/>
              <a:ea typeface="Trebuchet MS"/>
              <a:cs typeface="Trebuchet MS"/>
              <a:sym typeface="Trebuchet MS"/>
            </a:endParaRPr>
          </a:p>
          <a:p>
            <a:pPr marL="742950" lvl="1" indent="-270827" algn="l" rtl="0">
              <a:lnSpc>
                <a:spcPct val="115000"/>
              </a:lnSpc>
              <a:spcBef>
                <a:spcPts val="407"/>
              </a:spcBef>
              <a:spcAft>
                <a:spcPts val="0"/>
              </a:spcAft>
              <a:buClr>
                <a:schemeClr val="dk1"/>
              </a:buClr>
              <a:buSzPts val="1800"/>
              <a:buFont typeface="Trebuchet MS"/>
              <a:buChar char="•"/>
            </a:pPr>
            <a:r>
              <a:rPr lang="en-US" sz="1800" dirty="0">
                <a:latin typeface="Trebuchet MS"/>
                <a:ea typeface="Trebuchet MS"/>
                <a:cs typeface="Trebuchet MS"/>
                <a:sym typeface="Trebuchet MS"/>
              </a:rPr>
              <a:t>Plan de Participación de </a:t>
            </a:r>
            <a:r>
              <a:rPr lang="en-US" sz="1800" dirty="0" err="1">
                <a:latin typeface="Trebuchet MS"/>
                <a:ea typeface="Trebuchet MS"/>
                <a:cs typeface="Trebuchet MS"/>
                <a:sym typeface="Trebuchet MS"/>
              </a:rPr>
              <a:t>los</a:t>
            </a:r>
            <a:r>
              <a:rPr lang="en-US" sz="1800" dirty="0">
                <a:latin typeface="Trebuchet MS"/>
                <a:ea typeface="Trebuchet MS"/>
                <a:cs typeface="Trebuchet MS"/>
                <a:sym typeface="Trebuchet MS"/>
              </a:rPr>
              <a:t> Padres y la Familia*</a:t>
            </a:r>
            <a:endParaRPr sz="1800" dirty="0">
              <a:latin typeface="Trebuchet MS"/>
              <a:ea typeface="Trebuchet MS"/>
              <a:cs typeface="Trebuchet MS"/>
              <a:sym typeface="Trebuchet MS"/>
            </a:endParaRPr>
          </a:p>
          <a:p>
            <a:pPr marL="742950" lvl="1" indent="-270827" algn="l" rtl="0">
              <a:lnSpc>
                <a:spcPct val="115000"/>
              </a:lnSpc>
              <a:spcBef>
                <a:spcPts val="407"/>
              </a:spcBef>
              <a:spcAft>
                <a:spcPts val="0"/>
              </a:spcAft>
              <a:buClr>
                <a:schemeClr val="dk1"/>
              </a:buClr>
              <a:buSzPts val="1800"/>
              <a:buFont typeface="Trebuchet MS"/>
              <a:buChar char="•"/>
            </a:pPr>
            <a:r>
              <a:rPr lang="en-US" sz="1800" dirty="0" err="1">
                <a:latin typeface="Trebuchet MS"/>
                <a:ea typeface="Trebuchet MS"/>
                <a:cs typeface="Trebuchet MS"/>
                <a:sym typeface="Trebuchet MS"/>
              </a:rPr>
              <a:t>Acuerdo</a:t>
            </a:r>
            <a:r>
              <a:rPr lang="en-US" sz="1800" dirty="0">
                <a:latin typeface="Trebuchet MS"/>
                <a:ea typeface="Trebuchet MS"/>
                <a:cs typeface="Trebuchet MS"/>
                <a:sym typeface="Trebuchet MS"/>
              </a:rPr>
              <a:t> entre la Escuela y </a:t>
            </a:r>
            <a:r>
              <a:rPr lang="en-US" sz="1800" dirty="0" err="1">
                <a:latin typeface="Trebuchet MS"/>
                <a:ea typeface="Trebuchet MS"/>
                <a:cs typeface="Trebuchet MS"/>
                <a:sym typeface="Trebuchet MS"/>
              </a:rPr>
              <a:t>los</a:t>
            </a:r>
            <a:r>
              <a:rPr lang="en-US" sz="1800" dirty="0">
                <a:latin typeface="Trebuchet MS"/>
                <a:ea typeface="Trebuchet MS"/>
                <a:cs typeface="Trebuchet MS"/>
                <a:sym typeface="Trebuchet MS"/>
              </a:rPr>
              <a:t> Padres*</a:t>
            </a:r>
            <a:endParaRPr sz="1800" dirty="0">
              <a:latin typeface="Trebuchet MS"/>
              <a:ea typeface="Trebuchet MS"/>
              <a:cs typeface="Trebuchet MS"/>
              <a:sym typeface="Trebuchet MS"/>
            </a:endParaRPr>
          </a:p>
          <a:p>
            <a:pPr marL="742950" lvl="1" indent="-270827" algn="l" rtl="0">
              <a:lnSpc>
                <a:spcPct val="115000"/>
              </a:lnSpc>
              <a:spcBef>
                <a:spcPts val="407"/>
              </a:spcBef>
              <a:spcAft>
                <a:spcPts val="0"/>
              </a:spcAft>
              <a:buClr>
                <a:schemeClr val="dk1"/>
              </a:buClr>
              <a:buSzPts val="1800"/>
              <a:buFont typeface="Trebuchet MS"/>
              <a:buChar char="•"/>
            </a:pPr>
            <a:r>
              <a:rPr lang="en-US" sz="1800" dirty="0">
                <a:latin typeface="Trebuchet MS"/>
                <a:ea typeface="Trebuchet MS"/>
                <a:cs typeface="Trebuchet MS"/>
                <a:sym typeface="Trebuchet MS"/>
              </a:rPr>
              <a:t>Derecho de </a:t>
            </a:r>
            <a:r>
              <a:rPr lang="en-US" sz="1800" dirty="0" err="1">
                <a:latin typeface="Trebuchet MS"/>
                <a:ea typeface="Trebuchet MS"/>
                <a:cs typeface="Trebuchet MS"/>
                <a:sym typeface="Trebuchet MS"/>
              </a:rPr>
              <a:t>los</a:t>
            </a:r>
            <a:r>
              <a:rPr lang="en-US" sz="1800" dirty="0">
                <a:latin typeface="Trebuchet MS"/>
                <a:ea typeface="Trebuchet MS"/>
                <a:cs typeface="Trebuchet MS"/>
                <a:sym typeface="Trebuchet MS"/>
              </a:rPr>
              <a:t> Padres para </a:t>
            </a:r>
            <a:r>
              <a:rPr lang="en-US" sz="1800" dirty="0" err="1">
                <a:latin typeface="Trebuchet MS"/>
                <a:ea typeface="Trebuchet MS"/>
                <a:cs typeface="Trebuchet MS"/>
                <a:sym typeface="Trebuchet MS"/>
              </a:rPr>
              <a:t>Conocer</a:t>
            </a:r>
            <a:r>
              <a:rPr lang="en-US" sz="1800" dirty="0">
                <a:latin typeface="Trebuchet MS"/>
                <a:ea typeface="Trebuchet MS"/>
                <a:cs typeface="Trebuchet MS"/>
                <a:sym typeface="Trebuchet MS"/>
              </a:rPr>
              <a:t> las </a:t>
            </a:r>
            <a:r>
              <a:rPr lang="en-US" sz="1800" dirty="0" err="1">
                <a:latin typeface="Trebuchet MS"/>
                <a:ea typeface="Trebuchet MS"/>
                <a:cs typeface="Trebuchet MS"/>
                <a:sym typeface="Trebuchet MS"/>
              </a:rPr>
              <a:t>Notificaciones</a:t>
            </a:r>
            <a:r>
              <a:rPr lang="en-US" sz="1800" dirty="0">
                <a:latin typeface="Trebuchet MS"/>
                <a:ea typeface="Trebuchet MS"/>
                <a:cs typeface="Trebuchet MS"/>
                <a:sym typeface="Trebuchet MS"/>
              </a:rPr>
              <a:t>*</a:t>
            </a:r>
            <a:endParaRPr sz="1800" dirty="0">
              <a:latin typeface="Trebuchet MS"/>
              <a:ea typeface="Trebuchet MS"/>
              <a:cs typeface="Trebuchet MS"/>
              <a:sym typeface="Trebuchet MS"/>
            </a:endParaRPr>
          </a:p>
          <a:p>
            <a:pPr marL="742950" lvl="1" indent="-270827" algn="l" rtl="0">
              <a:lnSpc>
                <a:spcPct val="115000"/>
              </a:lnSpc>
              <a:spcBef>
                <a:spcPts val="407"/>
              </a:spcBef>
              <a:spcAft>
                <a:spcPts val="0"/>
              </a:spcAft>
              <a:buClr>
                <a:schemeClr val="dk1"/>
              </a:buClr>
              <a:buSzPts val="1800"/>
              <a:buFont typeface="Trebuchet MS"/>
              <a:buChar char="•"/>
            </a:pPr>
            <a:r>
              <a:rPr lang="en-US" sz="1800" dirty="0" err="1">
                <a:latin typeface="Trebuchet MS"/>
                <a:ea typeface="Trebuchet MS"/>
                <a:cs typeface="Trebuchet MS"/>
                <a:sym typeface="Trebuchet MS"/>
              </a:rPr>
              <a:t>Encuestas</a:t>
            </a:r>
            <a:endParaRPr sz="1800" dirty="0">
              <a:latin typeface="Trebuchet MS"/>
              <a:ea typeface="Trebuchet MS"/>
              <a:cs typeface="Trebuchet MS"/>
              <a:sym typeface="Trebuchet MS"/>
            </a:endParaRPr>
          </a:p>
        </p:txBody>
      </p:sp>
      <p:sp>
        <p:nvSpPr>
          <p:cNvPr id="142" name="Google Shape;142;p6"/>
          <p:cNvSpPr txBox="1">
            <a:spLocks noGrp="1"/>
          </p:cNvSpPr>
          <p:nvPr>
            <p:ph type="title"/>
          </p:nvPr>
        </p:nvSpPr>
        <p:spPr>
          <a:xfrm>
            <a:off x="371789" y="373856"/>
            <a:ext cx="85512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¿Qué significa para nuestra Escuela?</a:t>
            </a:r>
            <a:endParaRPr sz="3000">
              <a:latin typeface="Trebuchet MS"/>
              <a:ea typeface="Trebuchet MS"/>
              <a:cs typeface="Trebuchet MS"/>
              <a:sym typeface="Trebuchet MS"/>
            </a:endParaRPr>
          </a:p>
        </p:txBody>
      </p:sp>
      <p:sp>
        <p:nvSpPr>
          <p:cNvPr id="143" name="Google Shape;143;p6"/>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
        <p:nvSpPr>
          <p:cNvPr id="150" name="Google Shape;150;p7"/>
          <p:cNvSpPr txBox="1"/>
          <p:nvPr/>
        </p:nvSpPr>
        <p:spPr>
          <a:xfrm>
            <a:off x="235527" y="506772"/>
            <a:ext cx="8617500" cy="857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Times New Roman"/>
              <a:buNone/>
            </a:pPr>
            <a:r>
              <a:rPr lang="en-US" sz="3000" b="1">
                <a:solidFill>
                  <a:schemeClr val="dk1"/>
                </a:solidFill>
                <a:latin typeface="Trebuchet MS"/>
                <a:ea typeface="Trebuchet MS"/>
                <a:cs typeface="Trebuchet MS"/>
                <a:sym typeface="Trebuchet MS"/>
              </a:rPr>
              <a:t>Programas de Título I a Nivel Escolar</a:t>
            </a:r>
            <a:endParaRPr sz="3000">
              <a:latin typeface="Trebuchet MS"/>
              <a:ea typeface="Trebuchet MS"/>
              <a:cs typeface="Trebuchet MS"/>
              <a:sym typeface="Trebuchet MS"/>
            </a:endParaRPr>
          </a:p>
        </p:txBody>
      </p:sp>
      <p:sp>
        <p:nvSpPr>
          <p:cNvPr id="151" name="Google Shape;151;p7"/>
          <p:cNvSpPr txBox="1">
            <a:spLocks noGrp="1"/>
          </p:cNvSpPr>
          <p:nvPr>
            <p:ph type="body" idx="2"/>
          </p:nvPr>
        </p:nvSpPr>
        <p:spPr>
          <a:xfrm>
            <a:off x="885196" y="1759944"/>
            <a:ext cx="3907500" cy="2244000"/>
          </a:xfrm>
          <a:prstGeom prst="rect">
            <a:avLst/>
          </a:prstGeom>
          <a:noFill/>
          <a:ln>
            <a:noFill/>
          </a:ln>
        </p:spPr>
        <p:txBody>
          <a:bodyPr spcFirstLastPara="1" wrap="square" lIns="91425" tIns="45700" rIns="91425" bIns="45700" anchor="t" anchorCtr="0">
            <a:noAutofit/>
          </a:bodyPr>
          <a:lstStyle/>
          <a:p>
            <a:pPr marL="342900" lvl="0" indent="-292100" algn="l" rtl="0">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Todos los estudiantes se benefician</a:t>
            </a:r>
            <a:endParaRPr sz="2000">
              <a:latin typeface="Trebuchet MS"/>
              <a:ea typeface="Trebuchet MS"/>
              <a:cs typeface="Trebuchet MS"/>
              <a:sym typeface="Trebuchet MS"/>
            </a:endParaRPr>
          </a:p>
          <a:p>
            <a:pPr marL="342900" lvl="0" indent="-292100" algn="l" rtl="0">
              <a:spcBef>
                <a:spcPts val="560"/>
              </a:spcBef>
              <a:spcAft>
                <a:spcPts val="0"/>
              </a:spcAft>
              <a:buClr>
                <a:schemeClr val="dk1"/>
              </a:buClr>
              <a:buSzPts val="2000"/>
              <a:buFont typeface="Trebuchet MS"/>
              <a:buChar char="●"/>
            </a:pPr>
            <a:r>
              <a:rPr lang="en-US" sz="2000">
                <a:latin typeface="Trebuchet MS"/>
                <a:ea typeface="Trebuchet MS"/>
                <a:cs typeface="Trebuchet MS"/>
                <a:sym typeface="Trebuchet MS"/>
              </a:rPr>
              <a:t>Todos los profesores se benefician</a:t>
            </a:r>
            <a:endParaRPr sz="2000">
              <a:latin typeface="Trebuchet MS"/>
              <a:ea typeface="Trebuchet MS"/>
              <a:cs typeface="Trebuchet MS"/>
              <a:sym typeface="Trebuchet MS"/>
            </a:endParaRPr>
          </a:p>
          <a:p>
            <a:pPr marL="342900" lvl="0" indent="-292100" algn="l" rtl="0">
              <a:spcBef>
                <a:spcPts val="560"/>
              </a:spcBef>
              <a:spcAft>
                <a:spcPts val="0"/>
              </a:spcAft>
              <a:buClr>
                <a:schemeClr val="dk1"/>
              </a:buClr>
              <a:buSzPts val="2000"/>
              <a:buFont typeface="Trebuchet MS"/>
              <a:buChar char="●"/>
            </a:pPr>
            <a:r>
              <a:rPr lang="en-US" sz="2000">
                <a:latin typeface="Trebuchet MS"/>
                <a:ea typeface="Trebuchet MS"/>
                <a:cs typeface="Trebuchet MS"/>
                <a:sym typeface="Trebuchet MS"/>
              </a:rPr>
              <a:t>Todas las familias se benefician</a:t>
            </a:r>
            <a:endParaRPr sz="2000">
              <a:latin typeface="Trebuchet MS"/>
              <a:ea typeface="Trebuchet MS"/>
              <a:cs typeface="Trebuchet MS"/>
              <a:sym typeface="Trebuchet MS"/>
            </a:endParaRPr>
          </a:p>
        </p:txBody>
      </p:sp>
      <p:pic>
        <p:nvPicPr>
          <p:cNvPr id="152" name="Google Shape;152;p7" descr="Notify RSS Backlinks Source Print Export (PDF)"/>
          <p:cNvPicPr preferRelativeResize="0"/>
          <p:nvPr/>
        </p:nvPicPr>
        <p:blipFill rotWithShape="1">
          <a:blip r:embed="rId3">
            <a:alphaModFix/>
          </a:blip>
          <a:srcRect/>
          <a:stretch/>
        </p:blipFill>
        <p:spPr>
          <a:xfrm>
            <a:off x="4792725" y="1414400"/>
            <a:ext cx="3363625" cy="3114475"/>
          </a:xfrm>
          <a:prstGeom prst="rect">
            <a:avLst/>
          </a:prstGeom>
          <a:noFill/>
          <a:ln>
            <a:noFill/>
          </a:ln>
        </p:spPr>
      </p:pic>
      <p:sp>
        <p:nvSpPr>
          <p:cNvPr id="153" name="Google Shape;153;p7"/>
          <p:cNvSpPr txBox="1"/>
          <p:nvPr/>
        </p:nvSpPr>
        <p:spPr>
          <a:xfrm>
            <a:off x="5936775" y="2751325"/>
            <a:ext cx="1263900" cy="45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highlight>
                  <a:srgbClr val="FFFFFF"/>
                </a:highlight>
              </a:rPr>
              <a:t>Title I</a:t>
            </a:r>
            <a:endParaRPr sz="2600" b="1">
              <a:highlight>
                <a:srgbClr val="FFFFFF"/>
              </a:high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body" idx="2"/>
          </p:nvPr>
        </p:nvSpPr>
        <p:spPr>
          <a:xfrm>
            <a:off x="1072055" y="1212713"/>
            <a:ext cx="7267500" cy="31794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0"/>
              </a:spcBef>
              <a:spcAft>
                <a:spcPts val="0"/>
              </a:spcAft>
              <a:buClr>
                <a:schemeClr val="dk1"/>
              </a:buClr>
              <a:buSzPct val="100000"/>
              <a:buNone/>
            </a:pPr>
            <a:r>
              <a:rPr lang="en-US" sz="2600" i="1" dirty="0">
                <a:latin typeface="Times New Roman"/>
                <a:ea typeface="Times New Roman"/>
                <a:cs typeface="Times New Roman"/>
                <a:sym typeface="Times New Roman"/>
              </a:rPr>
              <a:t>	</a:t>
            </a:r>
            <a:endParaRPr dirty="0"/>
          </a:p>
          <a:p>
            <a:pPr marL="0" lvl="0" indent="0" algn="l" rtl="0">
              <a:spcBef>
                <a:spcPts val="333"/>
              </a:spcBef>
              <a:spcAft>
                <a:spcPts val="0"/>
              </a:spcAft>
              <a:buClr>
                <a:schemeClr val="dk1"/>
              </a:buClr>
              <a:buSzPct val="100000"/>
              <a:buNone/>
            </a:pPr>
            <a:endParaRPr sz="1800" i="1" dirty="0">
              <a:latin typeface="Times New Roman"/>
              <a:ea typeface="Times New Roman"/>
              <a:cs typeface="Times New Roman"/>
              <a:sym typeface="Times New Roman"/>
            </a:endParaRPr>
          </a:p>
          <a:p>
            <a:pPr marL="0" lvl="0" indent="0" algn="l" rtl="0">
              <a:spcBef>
                <a:spcPts val="481"/>
              </a:spcBef>
              <a:spcAft>
                <a:spcPts val="0"/>
              </a:spcAft>
              <a:buClr>
                <a:schemeClr val="dk1"/>
              </a:buClr>
              <a:buSzPct val="81250"/>
              <a:buNone/>
            </a:pPr>
            <a:r>
              <a:rPr lang="en-US" sz="1800" b="0" i="0" u="none" strike="noStrike" dirty="0">
                <a:solidFill>
                  <a:srgbClr val="595959"/>
                </a:solidFill>
                <a:effectLst/>
                <a:latin typeface="Arial" panose="020B0604020202020204" pitchFamily="34" charset="0"/>
              </a:rPr>
              <a:t>Para </a:t>
            </a:r>
            <a:r>
              <a:rPr lang="en-US" sz="1800" b="0" i="0" u="none" strike="noStrike" dirty="0" err="1">
                <a:solidFill>
                  <a:srgbClr val="595959"/>
                </a:solidFill>
                <a:effectLst/>
                <a:latin typeface="Arial" panose="020B0604020202020204" pitchFamily="34" charset="0"/>
              </a:rPr>
              <a:t>compilar</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nuestro</a:t>
            </a:r>
            <a:r>
              <a:rPr lang="en-US" sz="1800" b="0" i="0" u="none" strike="noStrike" dirty="0">
                <a:solidFill>
                  <a:srgbClr val="595959"/>
                </a:solidFill>
                <a:effectLst/>
                <a:latin typeface="Arial" panose="020B0604020202020204" pitchFamily="34" charset="0"/>
              </a:rPr>
              <a:t> SWP para </a:t>
            </a:r>
            <a:r>
              <a:rPr lang="en-US" sz="1800" b="0" i="0" u="none" strike="noStrike" dirty="0" err="1">
                <a:solidFill>
                  <a:srgbClr val="595959"/>
                </a:solidFill>
                <a:effectLst/>
                <a:latin typeface="Arial" panose="020B0604020202020204" pitchFamily="34" charset="0"/>
              </a:rPr>
              <a:t>el</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año</a:t>
            </a:r>
            <a:r>
              <a:rPr lang="en-US" sz="1800" b="0" i="0" u="none" strike="noStrike" dirty="0">
                <a:solidFill>
                  <a:srgbClr val="595959"/>
                </a:solidFill>
                <a:effectLst/>
                <a:latin typeface="Arial" panose="020B0604020202020204" pitchFamily="34" charset="0"/>
              </a:rPr>
              <a:t> fiscal 23, se </a:t>
            </a:r>
            <a:r>
              <a:rPr lang="en-US" sz="1800" b="0" i="0" u="none" strike="noStrike" dirty="0" err="1">
                <a:solidFill>
                  <a:srgbClr val="595959"/>
                </a:solidFill>
                <a:effectLst/>
                <a:latin typeface="Arial" panose="020B0604020202020204" pitchFamily="34" charset="0"/>
              </a:rPr>
              <a:t>completó</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una</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Evaluación</a:t>
            </a:r>
            <a:r>
              <a:rPr lang="en-US" sz="1800" b="0" i="0" u="none" strike="noStrike" dirty="0">
                <a:solidFill>
                  <a:srgbClr val="595959"/>
                </a:solidFill>
                <a:effectLst/>
                <a:latin typeface="Arial" panose="020B0604020202020204" pitchFamily="34" charset="0"/>
              </a:rPr>
              <a:t> Integral de </a:t>
            </a:r>
            <a:r>
              <a:rPr lang="en-US" sz="1800" b="0" i="0" u="none" strike="noStrike" dirty="0" err="1">
                <a:solidFill>
                  <a:srgbClr val="595959"/>
                </a:solidFill>
                <a:effectLst/>
                <a:latin typeface="Arial" panose="020B0604020202020204" pitchFamily="34" charset="0"/>
              </a:rPr>
              <a:t>Necesidades</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en</a:t>
            </a:r>
            <a:r>
              <a:rPr lang="en-US" sz="1800" b="0" i="0" u="none" strike="noStrike" dirty="0">
                <a:solidFill>
                  <a:srgbClr val="595959"/>
                </a:solidFill>
                <a:effectLst/>
                <a:latin typeface="Arial" panose="020B0604020202020204" pitchFamily="34" charset="0"/>
              </a:rPr>
              <a:t> la que se </a:t>
            </a:r>
            <a:r>
              <a:rPr lang="en-US" sz="1800" b="0" i="0" u="none" strike="noStrike" dirty="0" err="1">
                <a:solidFill>
                  <a:srgbClr val="595959"/>
                </a:solidFill>
                <a:effectLst/>
                <a:latin typeface="Arial" panose="020B0604020202020204" pitchFamily="34" charset="0"/>
              </a:rPr>
              <a:t>encuestó</a:t>
            </a:r>
            <a:r>
              <a:rPr lang="en-US" sz="1800" b="0" i="0" u="none" strike="noStrike" dirty="0">
                <a:solidFill>
                  <a:srgbClr val="595959"/>
                </a:solidFill>
                <a:effectLst/>
                <a:latin typeface="Arial" panose="020B0604020202020204" pitchFamily="34" charset="0"/>
              </a:rPr>
              <a:t> al personal, las </a:t>
            </a:r>
            <a:r>
              <a:rPr lang="en-US" sz="1800" b="0" i="0" u="none" strike="noStrike" dirty="0" err="1">
                <a:solidFill>
                  <a:srgbClr val="595959"/>
                </a:solidFill>
                <a:effectLst/>
                <a:latin typeface="Arial" panose="020B0604020202020204" pitchFamily="34" charset="0"/>
              </a:rPr>
              <a:t>familias</a:t>
            </a:r>
            <a:r>
              <a:rPr lang="en-US" sz="1800" b="0" i="0" u="none" strike="noStrike" dirty="0">
                <a:solidFill>
                  <a:srgbClr val="595959"/>
                </a:solidFill>
                <a:effectLst/>
                <a:latin typeface="Arial" panose="020B0604020202020204" pitchFamily="34" charset="0"/>
              </a:rPr>
              <a:t> y </a:t>
            </a:r>
            <a:r>
              <a:rPr lang="en-US" sz="1800" b="0" i="0" u="none" strike="noStrike" dirty="0" err="1">
                <a:solidFill>
                  <a:srgbClr val="595959"/>
                </a:solidFill>
                <a:effectLst/>
                <a:latin typeface="Arial" panose="020B0604020202020204" pitchFamily="34" charset="0"/>
              </a:rPr>
              <a:t>los</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miembros</a:t>
            </a:r>
            <a:r>
              <a:rPr lang="en-US" sz="1800" b="0" i="0" u="none" strike="noStrike" dirty="0">
                <a:solidFill>
                  <a:srgbClr val="595959"/>
                </a:solidFill>
                <a:effectLst/>
                <a:latin typeface="Arial" panose="020B0604020202020204" pitchFamily="34" charset="0"/>
              </a:rPr>
              <a:t> de la </a:t>
            </a:r>
            <a:r>
              <a:rPr lang="en-US" sz="1800" b="0" i="0" u="none" strike="noStrike" dirty="0" err="1">
                <a:solidFill>
                  <a:srgbClr val="595959"/>
                </a:solidFill>
                <a:effectLst/>
                <a:latin typeface="Arial" panose="020B0604020202020204" pitchFamily="34" charset="0"/>
              </a:rPr>
              <a:t>comunidad</a:t>
            </a:r>
            <a:r>
              <a:rPr lang="en-US" sz="1800" b="0" i="0" u="none" strike="noStrike" dirty="0">
                <a:solidFill>
                  <a:srgbClr val="595959"/>
                </a:solidFill>
                <a:effectLst/>
                <a:latin typeface="Arial" panose="020B0604020202020204" pitchFamily="34" charset="0"/>
              </a:rPr>
              <a:t> para </a:t>
            </a:r>
            <a:r>
              <a:rPr lang="en-US" sz="1800" b="0" i="0" u="none" strike="noStrike" dirty="0" err="1">
                <a:solidFill>
                  <a:srgbClr val="595959"/>
                </a:solidFill>
                <a:effectLst/>
                <a:latin typeface="Arial" panose="020B0604020202020204" pitchFamily="34" charset="0"/>
              </a:rPr>
              <a:t>ver</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qué</a:t>
            </a:r>
            <a:r>
              <a:rPr lang="en-US" sz="1800" b="0" i="0" u="none" strike="noStrike" dirty="0">
                <a:solidFill>
                  <a:srgbClr val="595959"/>
                </a:solidFill>
                <a:effectLst/>
                <a:latin typeface="Arial" panose="020B0604020202020204" pitchFamily="34" charset="0"/>
              </a:rPr>
              <a:t> les </a:t>
            </a:r>
            <a:r>
              <a:rPr lang="en-US" sz="1800" b="0" i="0" u="none" strike="noStrike" dirty="0" err="1">
                <a:solidFill>
                  <a:srgbClr val="595959"/>
                </a:solidFill>
                <a:effectLst/>
                <a:latin typeface="Arial" panose="020B0604020202020204" pitchFamily="34" charset="0"/>
              </a:rPr>
              <a:t>gustaría</a:t>
            </a:r>
            <a:r>
              <a:rPr lang="en-US" sz="1800" b="0" i="0" u="none" strike="noStrike" dirty="0">
                <a:solidFill>
                  <a:srgbClr val="595959"/>
                </a:solidFill>
                <a:effectLst/>
                <a:latin typeface="Arial" panose="020B0604020202020204" pitchFamily="34" charset="0"/>
              </a:rPr>
              <a:t> que se </a:t>
            </a:r>
            <a:r>
              <a:rPr lang="en-US" sz="1800" b="0" i="0" u="none" strike="noStrike" dirty="0" err="1">
                <a:solidFill>
                  <a:srgbClr val="595959"/>
                </a:solidFill>
                <a:effectLst/>
                <a:latin typeface="Arial" panose="020B0604020202020204" pitchFamily="34" charset="0"/>
              </a:rPr>
              <a:t>incluyera</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en</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nuestro</a:t>
            </a:r>
            <a:r>
              <a:rPr lang="en-US" sz="1800" b="0" i="0" u="none" strike="noStrike" dirty="0">
                <a:solidFill>
                  <a:srgbClr val="595959"/>
                </a:solidFill>
                <a:effectLst/>
                <a:latin typeface="Arial" panose="020B0604020202020204" pitchFamily="34" charset="0"/>
              </a:rPr>
              <a:t> plan. Se </a:t>
            </a:r>
            <a:r>
              <a:rPr lang="en-US" sz="1800" b="0" i="0" u="none" strike="noStrike" dirty="0" err="1">
                <a:solidFill>
                  <a:srgbClr val="595959"/>
                </a:solidFill>
                <a:effectLst/>
                <a:latin typeface="Arial" panose="020B0604020202020204" pitchFamily="34" charset="0"/>
              </a:rPr>
              <a:t>discutieron</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los</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resultados</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esperados</a:t>
            </a:r>
            <a:r>
              <a:rPr lang="en-US" sz="1800" b="0" i="0" u="none" strike="noStrike" dirty="0">
                <a:solidFill>
                  <a:srgbClr val="595959"/>
                </a:solidFill>
                <a:effectLst/>
                <a:latin typeface="Arial" panose="020B0604020202020204" pitchFamily="34" charset="0"/>
              </a:rPr>
              <a:t>, las </a:t>
            </a:r>
            <a:r>
              <a:rPr lang="en-US" sz="1800" b="0" i="0" u="none" strike="noStrike" dirty="0" err="1">
                <a:solidFill>
                  <a:srgbClr val="595959"/>
                </a:solidFill>
                <a:effectLst/>
                <a:latin typeface="Arial" panose="020B0604020202020204" pitchFamily="34" charset="0"/>
              </a:rPr>
              <a:t>actividades</a:t>
            </a:r>
            <a:r>
              <a:rPr lang="en-US" sz="1800" b="0" i="0" u="none" strike="noStrike" dirty="0">
                <a:solidFill>
                  <a:srgbClr val="595959"/>
                </a:solidFill>
                <a:effectLst/>
                <a:latin typeface="Arial" panose="020B0604020202020204" pitchFamily="34" charset="0"/>
              </a:rPr>
              <a:t> que </a:t>
            </a:r>
            <a:r>
              <a:rPr lang="en-US" sz="1800" b="0" i="0" u="none" strike="noStrike" dirty="0" err="1">
                <a:solidFill>
                  <a:srgbClr val="595959"/>
                </a:solidFill>
                <a:effectLst/>
                <a:latin typeface="Arial" panose="020B0604020202020204" pitchFamily="34" charset="0"/>
              </a:rPr>
              <a:t>respaldarían</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nuestro</a:t>
            </a:r>
            <a:r>
              <a:rPr lang="en-US" sz="1800" b="0" i="0" u="none" strike="noStrike" dirty="0">
                <a:solidFill>
                  <a:srgbClr val="595959"/>
                </a:solidFill>
                <a:effectLst/>
                <a:latin typeface="Arial" panose="020B0604020202020204" pitchFamily="34" charset="0"/>
              </a:rPr>
              <a:t> plan y </a:t>
            </a:r>
            <a:r>
              <a:rPr lang="en-US" sz="1800" b="0" i="0" u="none" strike="noStrike" dirty="0" err="1">
                <a:solidFill>
                  <a:srgbClr val="595959"/>
                </a:solidFill>
                <a:effectLst/>
                <a:latin typeface="Arial" panose="020B0604020202020204" pitchFamily="34" charset="0"/>
              </a:rPr>
              <a:t>los</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elementos</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importantes</a:t>
            </a:r>
            <a:r>
              <a:rPr lang="en-US" sz="1800" b="0" i="0" u="none" strike="noStrike" dirty="0">
                <a:solidFill>
                  <a:srgbClr val="595959"/>
                </a:solidFill>
                <a:effectLst/>
                <a:latin typeface="Arial" panose="020B0604020202020204" pitchFamily="34" charset="0"/>
              </a:rPr>
              <a:t> para </a:t>
            </a:r>
            <a:r>
              <a:rPr lang="en-US" sz="1800" b="0" i="0" u="none" strike="noStrike" dirty="0" err="1">
                <a:solidFill>
                  <a:srgbClr val="595959"/>
                </a:solidFill>
                <a:effectLst/>
                <a:latin typeface="Arial" panose="020B0604020202020204" pitchFamily="34" charset="0"/>
              </a:rPr>
              <a:t>incluir</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en</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nuestro</a:t>
            </a:r>
            <a:r>
              <a:rPr lang="en-US" sz="1800" b="0" i="0" u="none" strike="noStrike" dirty="0">
                <a:solidFill>
                  <a:srgbClr val="595959"/>
                </a:solidFill>
                <a:effectLst/>
                <a:latin typeface="Arial" panose="020B0604020202020204" pitchFamily="34" charset="0"/>
              </a:rPr>
              <a:t> Plan de </a:t>
            </a:r>
            <a:r>
              <a:rPr lang="en-US" sz="1800" b="0" i="0" u="none" strike="noStrike" dirty="0" err="1">
                <a:solidFill>
                  <a:srgbClr val="595959"/>
                </a:solidFill>
                <a:effectLst/>
                <a:latin typeface="Arial" panose="020B0604020202020204" pitchFamily="34" charset="0"/>
              </a:rPr>
              <a:t>participación</a:t>
            </a:r>
            <a:r>
              <a:rPr lang="en-US" sz="1800" b="0" i="0" u="none" strike="noStrike" dirty="0">
                <a:solidFill>
                  <a:srgbClr val="595959"/>
                </a:solidFill>
                <a:effectLst/>
                <a:latin typeface="Arial" panose="020B0604020202020204" pitchFamily="34" charset="0"/>
              </a:rPr>
              <a:t> de padres y </a:t>
            </a:r>
            <a:r>
              <a:rPr lang="en-US" sz="1800" b="0" i="0" u="none" strike="noStrike" dirty="0" err="1">
                <a:solidFill>
                  <a:srgbClr val="595959"/>
                </a:solidFill>
                <a:effectLst/>
                <a:latin typeface="Arial" panose="020B0604020202020204" pitchFamily="34" charset="0"/>
              </a:rPr>
              <a:t>familias</a:t>
            </a:r>
            <a:r>
              <a:rPr lang="en-US" sz="1800" b="0" i="0" u="none" strike="noStrike" dirty="0">
                <a:solidFill>
                  <a:srgbClr val="595959"/>
                </a:solidFill>
                <a:effectLst/>
                <a:latin typeface="Arial" panose="020B0604020202020204" pitchFamily="34" charset="0"/>
              </a:rPr>
              <a:t>, y se </a:t>
            </a:r>
            <a:r>
              <a:rPr lang="en-US" sz="1800" b="0" i="0" u="none" strike="noStrike" dirty="0" err="1">
                <a:solidFill>
                  <a:srgbClr val="595959"/>
                </a:solidFill>
                <a:effectLst/>
                <a:latin typeface="Arial" panose="020B0604020202020204" pitchFamily="34" charset="0"/>
              </a:rPr>
              <a:t>decidió</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cómo</a:t>
            </a:r>
            <a:r>
              <a:rPr lang="en-US" sz="1800" b="0" i="0" u="none" strike="noStrike" dirty="0">
                <a:solidFill>
                  <a:srgbClr val="595959"/>
                </a:solidFill>
                <a:effectLst/>
                <a:latin typeface="Arial" panose="020B0604020202020204" pitchFamily="34" charset="0"/>
              </a:rPr>
              <a:t> se </a:t>
            </a:r>
            <a:r>
              <a:rPr lang="en-US" sz="1800" b="0" i="0" u="none" strike="noStrike" dirty="0" err="1">
                <a:solidFill>
                  <a:srgbClr val="595959"/>
                </a:solidFill>
                <a:effectLst/>
                <a:latin typeface="Arial" panose="020B0604020202020204" pitchFamily="34" charset="0"/>
              </a:rPr>
              <a:t>utilizarían</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los</a:t>
            </a:r>
            <a:r>
              <a:rPr lang="en-US" sz="1800" b="0" i="0" u="none" strike="noStrike" dirty="0">
                <a:solidFill>
                  <a:srgbClr val="595959"/>
                </a:solidFill>
                <a:effectLst/>
                <a:latin typeface="Arial" panose="020B0604020202020204" pitchFamily="34" charset="0"/>
              </a:rPr>
              <a:t> </a:t>
            </a:r>
            <a:r>
              <a:rPr lang="en-US" sz="1800" b="0" i="0" u="none" strike="noStrike" dirty="0" err="1">
                <a:solidFill>
                  <a:srgbClr val="595959"/>
                </a:solidFill>
                <a:effectLst/>
                <a:latin typeface="Arial" panose="020B0604020202020204" pitchFamily="34" charset="0"/>
              </a:rPr>
              <a:t>fondos</a:t>
            </a:r>
            <a:r>
              <a:rPr lang="en-US" sz="1800" b="0" i="0" u="none" strike="noStrike" dirty="0">
                <a:solidFill>
                  <a:srgbClr val="595959"/>
                </a:solidFill>
                <a:effectLst/>
                <a:latin typeface="Arial" panose="020B0604020202020204" pitchFamily="34" charset="0"/>
              </a:rPr>
              <a:t>. Para acceder al SWP de Connections, </a:t>
            </a:r>
            <a:r>
              <a:rPr lang="en-US" sz="1800" b="0" i="0" u="none" strike="noStrike" dirty="0" err="1">
                <a:solidFill>
                  <a:srgbClr val="595959"/>
                </a:solidFill>
                <a:effectLst/>
                <a:latin typeface="Arial" panose="020B0604020202020204" pitchFamily="34" charset="0"/>
              </a:rPr>
              <a:t>vaya</a:t>
            </a:r>
            <a:r>
              <a:rPr lang="en-US" sz="1800" b="0" i="0" u="none" strike="noStrike" dirty="0">
                <a:solidFill>
                  <a:srgbClr val="595959"/>
                </a:solidFill>
                <a:effectLst/>
                <a:latin typeface="Arial" panose="020B0604020202020204" pitchFamily="34" charset="0"/>
              </a:rPr>
              <a:t> a: </a:t>
            </a:r>
            <a:r>
              <a:rPr lang="en-US" sz="1800" b="0" i="0" u="none" strike="noStrike" dirty="0" err="1">
                <a:solidFill>
                  <a:srgbClr val="595959"/>
                </a:solidFill>
                <a:effectLst/>
                <a:latin typeface="Arial" panose="020B0604020202020204" pitchFamily="34" charset="0"/>
              </a:rPr>
              <a:t>www.connectedpb.com</a:t>
            </a:r>
            <a:endParaRPr sz="3200" dirty="0">
              <a:latin typeface="Trebuchet MS"/>
              <a:ea typeface="Trebuchet MS"/>
              <a:cs typeface="Trebuchet MS"/>
              <a:sym typeface="Trebuchet MS"/>
            </a:endParaRPr>
          </a:p>
          <a:p>
            <a:pPr marL="0" lvl="0" indent="0" algn="l" rtl="0">
              <a:spcBef>
                <a:spcPts val="481"/>
              </a:spcBef>
              <a:spcAft>
                <a:spcPts val="0"/>
              </a:spcAft>
              <a:buClr>
                <a:schemeClr val="dk1"/>
              </a:buClr>
              <a:buSzPct val="81250"/>
              <a:buNone/>
            </a:pPr>
            <a:endParaRPr lang="en-US" sz="3200" i="1" dirty="0">
              <a:highlight>
                <a:srgbClr val="FFFF00"/>
              </a:highlight>
              <a:latin typeface="Trebuchet MS"/>
              <a:ea typeface="Trebuchet MS"/>
              <a:cs typeface="Trebuchet MS"/>
              <a:sym typeface="Trebuchet MS"/>
            </a:endParaRPr>
          </a:p>
          <a:p>
            <a:pPr marL="0" lvl="0" indent="0" algn="l" rtl="0">
              <a:spcBef>
                <a:spcPts val="481"/>
              </a:spcBef>
              <a:spcAft>
                <a:spcPts val="0"/>
              </a:spcAft>
              <a:buClr>
                <a:schemeClr val="dk1"/>
              </a:buClr>
              <a:buSzPct val="81250"/>
              <a:buNone/>
            </a:pPr>
            <a:r>
              <a:rPr lang="en-US" sz="3200" i="1" dirty="0" err="1">
                <a:highlight>
                  <a:srgbClr val="FFFF00"/>
                </a:highlight>
                <a:latin typeface="Trebuchet MS"/>
                <a:ea typeface="Trebuchet MS"/>
                <a:cs typeface="Trebuchet MS"/>
                <a:sym typeface="Trebuchet MS"/>
              </a:rPr>
              <a:t>Agreguen</a:t>
            </a:r>
            <a:r>
              <a:rPr lang="en-US" sz="3200" i="1" dirty="0">
                <a:highlight>
                  <a:srgbClr val="FFFF00"/>
                </a:highlight>
                <a:latin typeface="Trebuchet MS"/>
                <a:ea typeface="Trebuchet MS"/>
                <a:cs typeface="Trebuchet MS"/>
                <a:sym typeface="Trebuchet MS"/>
              </a:rPr>
              <a:t> </a:t>
            </a:r>
            <a:r>
              <a:rPr lang="en-US" sz="3200" i="1" dirty="0" err="1">
                <a:highlight>
                  <a:srgbClr val="FFFF00"/>
                </a:highlight>
                <a:latin typeface="Trebuchet MS"/>
                <a:ea typeface="Trebuchet MS"/>
                <a:cs typeface="Trebuchet MS"/>
                <a:sym typeface="Trebuchet MS"/>
              </a:rPr>
              <a:t>fotos</a:t>
            </a:r>
            <a:r>
              <a:rPr lang="en-US" sz="3200" i="1" dirty="0">
                <a:highlight>
                  <a:srgbClr val="FFFF00"/>
                </a:highlight>
                <a:latin typeface="Trebuchet MS"/>
                <a:ea typeface="Trebuchet MS"/>
                <a:cs typeface="Trebuchet MS"/>
                <a:sym typeface="Trebuchet MS"/>
              </a:rPr>
              <a:t> de </a:t>
            </a:r>
            <a:r>
              <a:rPr lang="en-US" sz="3200" i="1" dirty="0" err="1">
                <a:highlight>
                  <a:srgbClr val="FFFF00"/>
                </a:highlight>
                <a:latin typeface="Trebuchet MS"/>
                <a:ea typeface="Trebuchet MS"/>
                <a:cs typeface="Trebuchet MS"/>
                <a:sym typeface="Trebuchet MS"/>
              </a:rPr>
              <a:t>estas</a:t>
            </a:r>
            <a:r>
              <a:rPr lang="en-US" sz="3200" i="1" dirty="0">
                <a:highlight>
                  <a:srgbClr val="FFFF00"/>
                </a:highlight>
                <a:latin typeface="Trebuchet MS"/>
                <a:ea typeface="Trebuchet MS"/>
                <a:cs typeface="Trebuchet MS"/>
                <a:sym typeface="Trebuchet MS"/>
              </a:rPr>
              <a:t> </a:t>
            </a:r>
            <a:r>
              <a:rPr lang="en-US" sz="3200" i="1" dirty="0" err="1">
                <a:highlight>
                  <a:srgbClr val="FFFF00"/>
                </a:highlight>
                <a:latin typeface="Trebuchet MS"/>
                <a:ea typeface="Trebuchet MS"/>
                <a:cs typeface="Trebuchet MS"/>
                <a:sym typeface="Trebuchet MS"/>
              </a:rPr>
              <a:t>actividades</a:t>
            </a:r>
            <a:r>
              <a:rPr lang="en-US" sz="3200" i="1" dirty="0">
                <a:highlight>
                  <a:srgbClr val="FFFF00"/>
                </a:highlight>
                <a:latin typeface="Trebuchet MS"/>
                <a:ea typeface="Trebuchet MS"/>
                <a:cs typeface="Trebuchet MS"/>
                <a:sym typeface="Trebuchet MS"/>
              </a:rPr>
              <a:t> </a:t>
            </a:r>
            <a:r>
              <a:rPr lang="en-US" sz="3200" i="1" dirty="0" err="1">
                <a:highlight>
                  <a:srgbClr val="FFFF00"/>
                </a:highlight>
                <a:latin typeface="Trebuchet MS"/>
                <a:ea typeface="Trebuchet MS"/>
                <a:cs typeface="Trebuchet MS"/>
                <a:sym typeface="Trebuchet MS"/>
              </a:rPr>
              <a:t>en</a:t>
            </a:r>
            <a:r>
              <a:rPr lang="en-US" sz="3200" i="1" dirty="0">
                <a:highlight>
                  <a:srgbClr val="FFFF00"/>
                </a:highlight>
                <a:latin typeface="Trebuchet MS"/>
                <a:ea typeface="Trebuchet MS"/>
                <a:cs typeface="Trebuchet MS"/>
                <a:sym typeface="Trebuchet MS"/>
              </a:rPr>
              <a:t> </a:t>
            </a:r>
            <a:r>
              <a:rPr lang="en-US" sz="3200" i="1" dirty="0" err="1">
                <a:highlight>
                  <a:srgbClr val="FFFF00"/>
                </a:highlight>
                <a:latin typeface="Trebuchet MS"/>
                <a:ea typeface="Trebuchet MS"/>
                <a:cs typeface="Trebuchet MS"/>
                <a:sym typeface="Trebuchet MS"/>
              </a:rPr>
              <a:t>su</a:t>
            </a:r>
            <a:r>
              <a:rPr lang="en-US" sz="3200" i="1" dirty="0">
                <a:highlight>
                  <a:srgbClr val="FFFF00"/>
                </a:highlight>
                <a:latin typeface="Trebuchet MS"/>
                <a:ea typeface="Trebuchet MS"/>
                <a:cs typeface="Trebuchet MS"/>
                <a:sym typeface="Trebuchet MS"/>
              </a:rPr>
              <a:t> </a:t>
            </a:r>
            <a:r>
              <a:rPr lang="en-US" sz="3200" i="1" dirty="0" err="1">
                <a:highlight>
                  <a:srgbClr val="FFFF00"/>
                </a:highlight>
                <a:latin typeface="Trebuchet MS"/>
                <a:ea typeface="Trebuchet MS"/>
                <a:cs typeface="Trebuchet MS"/>
                <a:sym typeface="Trebuchet MS"/>
              </a:rPr>
              <a:t>escuela</a:t>
            </a:r>
            <a:r>
              <a:rPr lang="en-US" sz="3200" i="1" dirty="0">
                <a:highlight>
                  <a:srgbClr val="FFFF00"/>
                </a:highlight>
                <a:latin typeface="Trebuchet MS"/>
                <a:ea typeface="Trebuchet MS"/>
                <a:cs typeface="Trebuchet MS"/>
                <a:sym typeface="Trebuchet MS"/>
              </a:rPr>
              <a:t>  </a:t>
            </a:r>
            <a:r>
              <a:rPr lang="en-US" sz="3200" i="1" dirty="0" err="1">
                <a:highlight>
                  <a:srgbClr val="FFFF00"/>
                </a:highlight>
                <a:latin typeface="Trebuchet MS"/>
                <a:ea typeface="Trebuchet MS"/>
                <a:cs typeface="Trebuchet MS"/>
                <a:sym typeface="Trebuchet MS"/>
              </a:rPr>
              <a:t>si</a:t>
            </a:r>
            <a:r>
              <a:rPr lang="en-US" sz="3200" i="1" dirty="0">
                <a:highlight>
                  <a:srgbClr val="FFFF00"/>
                </a:highlight>
                <a:latin typeface="Trebuchet MS"/>
                <a:ea typeface="Trebuchet MS"/>
                <a:cs typeface="Trebuchet MS"/>
                <a:sym typeface="Trebuchet MS"/>
              </a:rPr>
              <a:t> las </a:t>
            </a:r>
            <a:r>
              <a:rPr lang="en-US" sz="3200" i="1" dirty="0" err="1">
                <a:highlight>
                  <a:srgbClr val="FFFF00"/>
                </a:highlight>
                <a:latin typeface="Trebuchet MS"/>
                <a:ea typeface="Trebuchet MS"/>
                <a:cs typeface="Trebuchet MS"/>
                <a:sym typeface="Trebuchet MS"/>
              </a:rPr>
              <a:t>tienen</a:t>
            </a:r>
            <a:r>
              <a:rPr lang="en-US" sz="3200" i="1" dirty="0">
                <a:highlight>
                  <a:srgbClr val="FFFF00"/>
                </a:highlight>
                <a:latin typeface="Trebuchet MS"/>
                <a:ea typeface="Trebuchet MS"/>
                <a:cs typeface="Trebuchet MS"/>
                <a:sym typeface="Trebuchet MS"/>
              </a:rPr>
              <a:t>. </a:t>
            </a:r>
            <a:endParaRPr sz="3200" i="1" dirty="0">
              <a:highlight>
                <a:srgbClr val="FFFF00"/>
              </a:highlight>
              <a:latin typeface="Trebuchet MS"/>
              <a:ea typeface="Trebuchet MS"/>
              <a:cs typeface="Trebuchet MS"/>
              <a:sym typeface="Trebuchet MS"/>
            </a:endParaRPr>
          </a:p>
          <a:p>
            <a:pPr marL="0" lvl="0" indent="0" algn="l" rtl="0">
              <a:spcBef>
                <a:spcPts val="481"/>
              </a:spcBef>
              <a:spcAft>
                <a:spcPts val="0"/>
              </a:spcAft>
              <a:buClr>
                <a:schemeClr val="dk1"/>
              </a:buClr>
              <a:buSzPct val="81250"/>
              <a:buNone/>
            </a:pPr>
            <a:r>
              <a:rPr lang="en-US" sz="3200" dirty="0">
                <a:latin typeface="Trebuchet MS"/>
                <a:ea typeface="Trebuchet MS"/>
                <a:cs typeface="Trebuchet MS"/>
                <a:sym typeface="Trebuchet MS"/>
              </a:rPr>
              <a:t>¡</a:t>
            </a:r>
            <a:r>
              <a:rPr lang="en-US" sz="3200" dirty="0" err="1">
                <a:latin typeface="Trebuchet MS"/>
                <a:ea typeface="Trebuchet MS"/>
                <a:cs typeface="Trebuchet MS"/>
                <a:sym typeface="Trebuchet MS"/>
              </a:rPr>
              <a:t>Exhiban</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su</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programa</a:t>
            </a:r>
            <a:r>
              <a:rPr lang="en-US" sz="3200" dirty="0">
                <a:latin typeface="Trebuchet MS"/>
                <a:ea typeface="Trebuchet MS"/>
                <a:cs typeface="Trebuchet MS"/>
                <a:sym typeface="Trebuchet MS"/>
              </a:rPr>
              <a:t> </a:t>
            </a:r>
            <a:r>
              <a:rPr lang="en-US" sz="3200" dirty="0" err="1">
                <a:latin typeface="Trebuchet MS"/>
                <a:ea typeface="Trebuchet MS"/>
                <a:cs typeface="Trebuchet MS"/>
                <a:sym typeface="Trebuchet MS"/>
              </a:rPr>
              <a:t>Título</a:t>
            </a:r>
            <a:r>
              <a:rPr lang="en-US" sz="3200" dirty="0">
                <a:latin typeface="Trebuchet MS"/>
                <a:ea typeface="Trebuchet MS"/>
                <a:cs typeface="Trebuchet MS"/>
                <a:sym typeface="Trebuchet MS"/>
              </a:rPr>
              <a:t> I!</a:t>
            </a:r>
            <a:endParaRPr sz="3200" dirty="0">
              <a:latin typeface="Trebuchet MS"/>
              <a:ea typeface="Trebuchet MS"/>
              <a:cs typeface="Trebuchet MS"/>
              <a:sym typeface="Trebuchet MS"/>
            </a:endParaRPr>
          </a:p>
        </p:txBody>
      </p:sp>
      <p:sp>
        <p:nvSpPr>
          <p:cNvPr id="160" name="Google Shape;160;p8"/>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Nuestro Plan a Nivel Escolar (</a:t>
            </a:r>
            <a:r>
              <a:rPr lang="en-US" sz="3000" b="1" i="1">
                <a:latin typeface="Trebuchet MS"/>
                <a:ea typeface="Trebuchet MS"/>
                <a:cs typeface="Trebuchet MS"/>
                <a:sym typeface="Trebuchet MS"/>
              </a:rPr>
              <a:t>SWP</a:t>
            </a:r>
            <a:r>
              <a:rPr lang="en-US" sz="3000" b="1">
                <a:latin typeface="Trebuchet MS"/>
                <a:ea typeface="Trebuchet MS"/>
                <a:cs typeface="Trebuchet MS"/>
                <a:sym typeface="Trebuchet MS"/>
              </a:rPr>
              <a:t>)</a:t>
            </a:r>
            <a:endParaRPr sz="3000">
              <a:latin typeface="Trebuchet MS"/>
              <a:ea typeface="Trebuchet MS"/>
              <a:cs typeface="Trebuchet MS"/>
              <a:sym typeface="Trebuchet MS"/>
            </a:endParaRPr>
          </a:p>
        </p:txBody>
      </p:sp>
      <p:sp>
        <p:nvSpPr>
          <p:cNvPr id="161" name="Google Shape;161;p8"/>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
        <p:nvSpPr>
          <p:cNvPr id="162" name="Google Shape;162;p8"/>
          <p:cNvSpPr txBox="1"/>
          <p:nvPr/>
        </p:nvSpPr>
        <p:spPr>
          <a:xfrm>
            <a:off x="2390272" y="1043475"/>
            <a:ext cx="4363455"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Connections Education Center</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body" idx="1"/>
          </p:nvPr>
        </p:nvSpPr>
        <p:spPr>
          <a:xfrm>
            <a:off x="753534" y="1172118"/>
            <a:ext cx="7933200" cy="556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600"/>
              <a:buNone/>
            </a:pPr>
            <a:r>
              <a:rPr lang="en-US" sz="2000" dirty="0">
                <a:latin typeface="Trebuchet MS"/>
                <a:ea typeface="Trebuchet MS"/>
                <a:cs typeface="Trebuchet MS"/>
                <a:sym typeface="Trebuchet MS"/>
              </a:rPr>
              <a:t>Para </a:t>
            </a:r>
            <a:r>
              <a:rPr lang="en-US" sz="2000" dirty="0" err="1">
                <a:latin typeface="Trebuchet MS"/>
                <a:ea typeface="Trebuchet MS"/>
                <a:cs typeface="Trebuchet MS"/>
                <a:sym typeface="Trebuchet MS"/>
              </a:rPr>
              <a:t>lograr</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nuestros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resultados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esperados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estamos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usando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fondos</a:t>
            </a:r>
            <a:r>
              <a:rPr lang="en-US" sz="2000" dirty="0">
                <a:latin typeface="Trebuchet MS"/>
                <a:ea typeface="Trebuchet MS"/>
                <a:cs typeface="Trebuchet MS"/>
                <a:sym typeface="Trebuchet MS"/>
              </a:rPr>
              <a:t> de </a:t>
            </a:r>
            <a:r>
              <a:rPr lang="en-US" sz="2000" dirty="0" err="1">
                <a:latin typeface="Trebuchet MS"/>
                <a:ea typeface="Trebuchet MS"/>
                <a:cs typeface="Trebuchet MS"/>
                <a:sym typeface="Trebuchet MS"/>
              </a:rPr>
              <a:t>Título</a:t>
            </a:r>
            <a:r>
              <a:rPr lang="en-US" sz="2000" dirty="0">
                <a:latin typeface="Trebuchet MS"/>
                <a:ea typeface="Trebuchet MS"/>
                <a:cs typeface="Trebuchet MS"/>
                <a:sym typeface="Trebuchet MS"/>
              </a:rPr>
              <a:t> I de </a:t>
            </a:r>
            <a:r>
              <a:rPr lang="en-US" sz="2000" dirty="0" err="1">
                <a:latin typeface="Trebuchet MS"/>
                <a:ea typeface="Trebuchet MS"/>
                <a:cs typeface="Trebuchet MS"/>
                <a:sym typeface="Trebuchet MS"/>
              </a:rPr>
              <a:t>este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año</a:t>
            </a:r>
            <a:r>
              <a:rPr lang="en-US" sz="2000" dirty="0">
                <a:latin typeface="Trebuchet MS"/>
                <a:ea typeface="Trebuchet MS"/>
                <a:cs typeface="Trebuchet MS"/>
                <a:sym typeface="Trebuchet MS"/>
              </a:rPr>
              <a:t> para lo </a:t>
            </a:r>
            <a:r>
              <a:rPr lang="en-US" sz="2000" dirty="0" err="1">
                <a:latin typeface="Trebuchet MS"/>
                <a:ea typeface="Trebuchet MS"/>
                <a:cs typeface="Trebuchet MS"/>
                <a:sym typeface="Trebuchet MS"/>
              </a:rPr>
              <a:t>siguiente</a:t>
            </a:r>
            <a:r>
              <a:rPr lang="en-US" sz="2000" dirty="0">
                <a:latin typeface="Trebuchet MS"/>
                <a:ea typeface="Trebuchet MS"/>
                <a:cs typeface="Trebuchet MS"/>
                <a:sym typeface="Trebuchet MS"/>
              </a:rPr>
              <a:t>:</a:t>
            </a:r>
            <a:endParaRPr sz="2000" dirty="0">
              <a:latin typeface="Trebuchet MS"/>
              <a:ea typeface="Trebuchet MS"/>
              <a:cs typeface="Trebuchet MS"/>
              <a:sym typeface="Trebuchet MS"/>
            </a:endParaRPr>
          </a:p>
        </p:txBody>
      </p:sp>
      <p:sp>
        <p:nvSpPr>
          <p:cNvPr id="169" name="Google Shape;169;p9"/>
          <p:cNvSpPr txBox="1">
            <a:spLocks noGrp="1"/>
          </p:cNvSpPr>
          <p:nvPr>
            <p:ph type="body" idx="2"/>
          </p:nvPr>
        </p:nvSpPr>
        <p:spPr>
          <a:xfrm>
            <a:off x="457200" y="1714180"/>
            <a:ext cx="8229600" cy="3010500"/>
          </a:xfrm>
          <a:prstGeom prst="rect">
            <a:avLst/>
          </a:prstGeom>
          <a:noFill/>
          <a:ln>
            <a:noFill/>
          </a:ln>
        </p:spPr>
        <p:txBody>
          <a:bodyPr spcFirstLastPara="1" wrap="square" lIns="91425" tIns="45700" rIns="91425" bIns="45700" anchor="t" anchorCtr="0">
            <a:noAutofit/>
          </a:bodyPr>
          <a:lstStyle/>
          <a:p>
            <a:pPr marL="342900" lvl="0" indent="-330200" algn="l" rtl="0">
              <a:lnSpc>
                <a:spcPct val="100000"/>
              </a:lnSpc>
              <a:spcBef>
                <a:spcPts val="0"/>
              </a:spcBef>
              <a:spcAft>
                <a:spcPts val="0"/>
              </a:spcAft>
              <a:buClr>
                <a:schemeClr val="dk1"/>
              </a:buClr>
              <a:buSzPts val="2000"/>
              <a:buFont typeface="Trebuchet MS"/>
              <a:buChar char="●"/>
            </a:pPr>
            <a:endParaRPr sz="2000" dirty="0">
              <a:latin typeface="Trebuchet MS"/>
              <a:ea typeface="Trebuchet MS"/>
              <a:cs typeface="Trebuchet MS"/>
              <a:sym typeface="Trebuchet MS"/>
            </a:endParaRPr>
          </a:p>
        </p:txBody>
      </p:sp>
      <p:sp>
        <p:nvSpPr>
          <p:cNvPr id="170" name="Google Shape;170;p9"/>
          <p:cNvSpPr txBox="1">
            <a:spLocks noGrp="1"/>
          </p:cNvSpPr>
          <p:nvPr>
            <p:ph type="title"/>
          </p:nvPr>
        </p:nvSpPr>
        <p:spPr>
          <a:xfrm>
            <a:off x="457200" y="342290"/>
            <a:ext cx="8229600" cy="77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sz="3000" b="1" dirty="0" err="1">
                <a:latin typeface="Trebuchet MS"/>
                <a:ea typeface="Trebuchet MS"/>
                <a:cs typeface="Trebuchet MS"/>
                <a:sym typeface="Trebuchet MS"/>
              </a:rPr>
              <a:t>Enfoque</a:t>
            </a:r>
            <a:r>
              <a:rPr lang="en-US" sz="3000" b="1" dirty="0">
                <a:latin typeface="Trebuchet MS"/>
                <a:ea typeface="Trebuchet MS"/>
                <a:cs typeface="Trebuchet MS"/>
                <a:sym typeface="Trebuchet MS"/>
              </a:rPr>
              <a:t> del </a:t>
            </a:r>
            <a:r>
              <a:rPr lang="en-US" sz="3000" b="1" dirty="0" err="1">
                <a:latin typeface="Trebuchet MS"/>
                <a:ea typeface="Trebuchet MS"/>
                <a:cs typeface="Trebuchet MS"/>
                <a:sym typeface="Trebuchet MS"/>
              </a:rPr>
              <a:t>Título</a:t>
            </a:r>
            <a:r>
              <a:rPr lang="en-US" sz="3000" b="1" dirty="0">
                <a:latin typeface="Trebuchet MS"/>
                <a:ea typeface="Trebuchet MS"/>
                <a:cs typeface="Trebuchet MS"/>
                <a:sym typeface="Trebuchet MS"/>
              </a:rPr>
              <a:t> I</a:t>
            </a:r>
            <a:endParaRPr sz="3000" dirty="0">
              <a:latin typeface="Trebuchet MS"/>
              <a:ea typeface="Trebuchet MS"/>
              <a:cs typeface="Trebuchet MS"/>
              <a:sym typeface="Trebuchet MS"/>
            </a:endParaRPr>
          </a:p>
        </p:txBody>
      </p:sp>
      <p:sp>
        <p:nvSpPr>
          <p:cNvPr id="171" name="Google Shape;171;p9"/>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pic>
        <p:nvPicPr>
          <p:cNvPr id="2" name="Picture 1" descr="Graphical user interface, text, application, email&#10;&#10;Description automatically generated">
            <a:extLst>
              <a:ext uri="{FF2B5EF4-FFF2-40B4-BE49-F238E27FC236}">
                <a16:creationId xmlns:a16="http://schemas.microsoft.com/office/drawing/2014/main" id="{D7A6B2B5-5EEA-2CB5-1E56-67A8ADB0E974}"/>
              </a:ext>
            </a:extLst>
          </p:cNvPr>
          <p:cNvPicPr>
            <a:picLocks noChangeAspect="1"/>
          </p:cNvPicPr>
          <p:nvPr/>
        </p:nvPicPr>
        <p:blipFill>
          <a:blip r:embed="rId3"/>
          <a:stretch>
            <a:fillRect/>
          </a:stretch>
        </p:blipFill>
        <p:spPr>
          <a:xfrm>
            <a:off x="556525" y="2270380"/>
            <a:ext cx="7772400" cy="20221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mId xmlns="07e5bf89-2325-40ce-80fd-96d0b26d4a52" xsi:nil="true"/>
    <FormCategory xmlns="07e5bf89-2325-40ce-80fd-96d0b26d4a52" xsi:nil="true"/>
    <FormLocale xmlns="07e5bf89-2325-40ce-80fd-96d0b26d4a52" xsi:nil="true"/>
    <FormDescription xmlns="07e5bf89-2325-40ce-80fd-96d0b26d4a52" xsi:nil="true"/>
    <CustomContentTypeId xmlns="07e5bf89-2325-40ce-80fd-96d0b26d4a52" xsi:nil="true"/>
    <ShowInCatalog xmlns="07e5bf89-2325-40ce-80fd-96d0b26d4a52">false</ShowInCatalog>
    <FormName xmlns="07e5bf89-2325-40ce-80fd-96d0b26d4a52" xsi:nil="true"/>
    <FormVersion xmlns="07e5bf89-2325-40ce-80fd-96d0b26d4a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529D3132286C542A4AD20219C34DF8C" ma:contentTypeVersion="3" ma:contentTypeDescription="A Microsoft InfoPath Form Template." ma:contentTypeScope="" ma:versionID="d0b5af91a1879dca86ee9c6532b5179d">
  <xsd:schema xmlns:xsd="http://www.w3.org/2001/XMLSchema" xmlns:xs="http://www.w3.org/2001/XMLSchema" xmlns:p="http://schemas.microsoft.com/office/2006/metadata/properties" xmlns:ns2="07e5bf89-2325-40ce-80fd-96d0b26d4a52" targetNamespace="http://schemas.microsoft.com/office/2006/metadata/properties" ma:root="true" ma:fieldsID="fb50b9167e6e684a920278c475115faa" ns2:_="">
    <xsd:import namespace="07e5bf89-2325-40ce-80fd-96d0b26d4a52"/>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5bf89-2325-40ce-80fd-96d0b26d4a52" elementFormDefault="qualified">
    <xsd:import namespace="http://schemas.microsoft.com/office/2006/documentManagement/types"/>
    <xsd:import namespace="http://schemas.microsoft.com/office/infopath/2007/PartnerControls"/>
    <xsd:element name="FormName" ma:index="4" nillable="true" ma:displayName="Form Name" ma:internalName="FormName">
      <xsd:simpleType>
        <xsd:restriction base="dms:Text"/>
      </xsd:simpleType>
    </xsd:element>
    <xsd:element name="FormCategory" ma:index="5" nillable="true" ma:displayName="Form Category" ma:internalName="FormCategory">
      <xsd:simpleType>
        <xsd:restriction base="dms:Text"/>
      </xsd:simpleType>
    </xsd:element>
    <xsd:element name="FormVersion" ma:index="6" nillable="true" ma:displayName="Form Version" ma:internalName="FormVersion">
      <xsd:simpleType>
        <xsd:restriction base="dms:Text"/>
      </xsd:simpleType>
    </xsd:element>
    <xsd:element name="FormId" ma:index="7" nillable="true" ma:displayName="Form ID" ma:internalName="FormId">
      <xsd:simpleType>
        <xsd:restriction base="dms:Text"/>
      </xsd:simpleType>
    </xsd:element>
    <xsd:element name="FormLocale" ma:index="8" nillable="true" ma:displayName="Form Locale" ma:internalName="FormLocale">
      <xsd:simpleType>
        <xsd:restriction base="dms:Text"/>
      </xsd:simpleType>
    </xsd:element>
    <xsd:element name="FormDescription" ma:index="9" nillable="true" ma:displayName="Form Description" ma:internalName="FormDescription">
      <xsd:simpleType>
        <xsd:restriction base="dms:Text"/>
      </xsd:simpleType>
    </xsd:element>
    <xsd:element name="CustomContentTypeId" ma:index="10" nillable="true" ma:displayName="Content Type ID" ma:hidden="true" ma:internalName="CustomContentTypeId">
      <xsd:simpleType>
        <xsd:restriction base="dms:Text"/>
      </xsd:simpleType>
    </xsd:element>
    <xsd:element name="ShowInCatalog" ma:index="11"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8A40B2-7A3E-4618-AAF5-D71A4B5F6A6E}">
  <ds:schemaRefs>
    <ds:schemaRef ds:uri="http://schemas.microsoft.com/sharepoint/v3/contenttype/forms"/>
  </ds:schemaRefs>
</ds:datastoreItem>
</file>

<file path=customXml/itemProps2.xml><?xml version="1.0" encoding="utf-8"?>
<ds:datastoreItem xmlns:ds="http://schemas.openxmlformats.org/officeDocument/2006/customXml" ds:itemID="{E98D382A-FA2E-4954-BDD3-5283D613AB5E}">
  <ds:schemaRefs>
    <ds:schemaRef ds:uri="http://purl.org/dc/terms/"/>
    <ds:schemaRef ds:uri="http://schemas.microsoft.com/office/2006/documentManagement/types"/>
    <ds:schemaRef ds:uri="http://www.w3.org/XML/1998/namespace"/>
    <ds:schemaRef ds:uri="07e5bf89-2325-40ce-80fd-96d0b26d4a52"/>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5DDF9A0-7066-409F-8020-7B62278685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5bf89-2325-40ce-80fd-96d0b26d4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TotalTime>
  <Words>3000</Words>
  <Application>Microsoft Office PowerPoint</Application>
  <PresentationFormat>On-screen Show (16:9)</PresentationFormat>
  <Paragraphs>288</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Simple Light</vt:lpstr>
      <vt:lpstr>PowerPoint Presentation</vt:lpstr>
      <vt:lpstr>Propósito de la Reunión</vt:lpstr>
      <vt:lpstr>¿Qué es el programa Título I?</vt:lpstr>
      <vt:lpstr>¿Cómo una escuela llega a ser Título I?</vt:lpstr>
      <vt:lpstr>¿Qué significa para nuestra Escuela?</vt:lpstr>
      <vt:lpstr>¿Qué significa para nuestra Escuela?</vt:lpstr>
      <vt:lpstr>PowerPoint Presentation</vt:lpstr>
      <vt:lpstr>Nuestro Plan a Nivel Escolar (SWP)</vt:lpstr>
      <vt:lpstr>Enfoque del Título I</vt:lpstr>
      <vt:lpstr>PowerPoint Presentation</vt:lpstr>
      <vt:lpstr>PowerPoint Presentation</vt:lpstr>
      <vt:lpstr>Enfoque del Título I</vt:lpstr>
      <vt:lpstr>Participación de los Padres y la Familia</vt:lpstr>
      <vt:lpstr>Plan de Participación de los Padres y la Familia</vt:lpstr>
      <vt:lpstr>Plan de Participación de los Padres y la Familia</vt:lpstr>
      <vt:lpstr>Plan de Participación de los Padres y la Familia</vt:lpstr>
      <vt:lpstr>Capacitaciones para los Padres</vt:lpstr>
      <vt:lpstr>Acuerdo entre la Escuela y los Padres</vt:lpstr>
      <vt:lpstr>Acuerdo entre la Escuela y los Padres</vt:lpstr>
      <vt:lpstr>PowerPoint Presentation</vt:lpstr>
      <vt:lpstr>Derechos de los Padres a Saber</vt:lpstr>
      <vt:lpstr>Derechos de los Padres a Saber</vt:lpstr>
      <vt:lpstr>PowerPoint Presentation</vt:lpstr>
      <vt:lpstr>Programa de Educación Migrante</vt:lpstr>
      <vt:lpstr>PowerPoint Presentation</vt:lpstr>
      <vt:lpstr>Estudiantes que Sufren Desamparo Todo Estudiante Tiene el Derecho a Recibir Educación</vt:lpstr>
      <vt:lpstr>Estudiantes que Sufren Desamparo</vt:lpstr>
      <vt:lpstr> Estudiantes que Sufren Desamparo</vt:lpstr>
      <vt:lpstr>Conclusión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Debi Johnson</cp:lastModifiedBy>
  <cp:revision>2</cp:revision>
  <dcterms:created xsi:type="dcterms:W3CDTF">2014-11-11T21:18:40Z</dcterms:created>
  <dcterms:modified xsi:type="dcterms:W3CDTF">2022-10-18T15:54:24Z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0x010100F8EF98760CBA4A94994F13BA881038FA006529D3132286C542A4AD20219C34DF8C</vt:lpwstr>
  </property>
  <property fmtid="{D5CDD505-2E9C-101B-9397-08002B2CF9AE}" pid="3" name="Order">
    <vt:r8>30300</vt:r8>
  </property>
</Properties>
</file>