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7010400" cy="9296400"/>
  <p:embeddedFontLst>
    <p:embeddedFont>
      <p:font typeface="Montserrat" pitchFamily="2" charset="77"/>
      <p:regular r:id="rId31"/>
      <p:bold r:id="rId32"/>
      <p:italic r:id="rId33"/>
      <p:boldItalic r:id="rId34"/>
    </p:embeddedFont>
    <p:embeddedFont>
      <p:font typeface="Montserrat Black" panose="020F0502020204030204" pitchFamily="34" charset="0"/>
      <p:bold r:id="rId35"/>
      <p:italic r:id="rId36"/>
      <p:boldItalic r:id="rId37"/>
    </p:embeddedFont>
    <p:embeddedFont>
      <p:font typeface="Montserrat Light" panose="020F0302020204030204" pitchFamily="34" charset="0"/>
      <p:regular r:id="rId38"/>
      <p:bold r:id="rId39"/>
      <p:italic r:id="rId40"/>
      <p:boldItalic r:id="rId41"/>
    </p:embeddedFont>
    <p:embeddedFont>
      <p:font typeface="Montserrat Thin" panose="020F0302020204030204" pitchFamily="34" charset="0"/>
      <p:regular r:id="rId42"/>
      <p:bold r:id="rId43"/>
      <p:italic r:id="rId44"/>
      <p:boldItalic r:id="rId45"/>
    </p:embeddedFont>
    <p:embeddedFont>
      <p:font typeface="Trebuchet MS" panose="020B070302020209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SQnjbkMXLVqLERzwERilUjmEb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36" d="100"/>
          <a:sy n="136" d="100"/>
        </p:scale>
        <p:origin x="9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37840" cy="46482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4"/>
            <a:ext cx="3037840" cy="46482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2"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1"/>
            <a:ext cx="3037840" cy="46482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Welcome to </a:t>
            </a:r>
            <a:r>
              <a:rPr lang="en-US" sz="1200" i="1">
                <a:solidFill>
                  <a:srgbClr val="00B0F0"/>
                </a:solidFill>
                <a:latin typeface="Calibri"/>
                <a:ea typeface="Calibri"/>
                <a:cs typeface="Calibri"/>
                <a:sym typeface="Calibri"/>
              </a:rPr>
              <a:t>[inset your school’s name] </a:t>
            </a:r>
            <a:r>
              <a:rPr lang="en-US" sz="1200">
                <a:solidFill>
                  <a:schemeClr val="dk1"/>
                </a:solidFill>
                <a:latin typeface="Calibri"/>
                <a:ea typeface="Calibri"/>
                <a:cs typeface="Calibri"/>
                <a:sym typeface="Calibri"/>
              </a:rPr>
              <a:t>Title I Annual Meeting.  Thank you for attending!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0">
                <a:solidFill>
                  <a:schemeClr val="dk1"/>
                </a:solidFill>
                <a:latin typeface="Calibri"/>
                <a:ea typeface="Calibri"/>
                <a:cs typeface="Calibri"/>
                <a:sym typeface="Calibri"/>
              </a:rPr>
              <a:t>Introduce speaker and other school personnel in attendance.  </a:t>
            </a:r>
            <a:r>
              <a:rPr lang="en-US" sz="1200">
                <a:solidFill>
                  <a:schemeClr val="dk1"/>
                </a:solidFill>
                <a:latin typeface="Calibri"/>
                <a:ea typeface="Calibri"/>
                <a:cs typeface="Calibri"/>
                <a:sym typeface="Calibri"/>
              </a:rPr>
              <a:t>Today, you will learn what it means to be a Title I school, come to understand the rights you have as a parent or family member of a child who attends a Title I school, and the opportunity to request regular meetings. During the presentation, we will share specific information about the Title I program and will answer any questions you might have about Title I and our school.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9" name="Google Shape;179;p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marR="0" lvl="0" indent="0" algn="l" rtl="0">
              <a:lnSpc>
                <a:spcPct val="100000"/>
              </a:lnSpc>
              <a:spcBef>
                <a:spcPts val="0"/>
              </a:spcBef>
              <a:spcAft>
                <a:spcPts val="0"/>
              </a:spcAft>
              <a:buClr>
                <a:srgbClr val="00B0F0"/>
              </a:buClr>
              <a:buSzPts val="1200"/>
              <a:buFont typeface="Calibri"/>
              <a:buNone/>
            </a:pPr>
            <a:r>
              <a:rPr lang="en-US" sz="1200" i="1">
                <a:solidFill>
                  <a:srgbClr val="00B0F0"/>
                </a:solidFill>
                <a:latin typeface="Calibri"/>
                <a:ea typeface="Calibri"/>
                <a:cs typeface="Calibri"/>
                <a:sym typeface="Calibri"/>
              </a:rPr>
              <a:t>Share details for each bulleted item.</a:t>
            </a:r>
            <a:endParaRPr/>
          </a:p>
          <a:p>
            <a:pPr marL="0" lvl="0" indent="0" algn="l" rtl="0">
              <a:lnSpc>
                <a:spcPct val="100000"/>
              </a:lnSpc>
              <a:spcBef>
                <a:spcPts val="0"/>
              </a:spcBef>
              <a:spcAft>
                <a:spcPts val="0"/>
              </a:spcAft>
              <a:buSzPts val="1400"/>
              <a:buNone/>
            </a:pPr>
            <a:endParaRPr/>
          </a:p>
        </p:txBody>
      </p:sp>
      <p:sp>
        <p:nvSpPr>
          <p:cNvPr id="266" name="Google Shape;266;p1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Our Schoolwide Plan involves the entire school community, including families.  Researchers have studied the benefits of family involvement in schools and have found that students are positively impacted when their families are involved in their education.  Students…(read bullets).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6" name="Google Shape;276;p1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r>
              <a:rPr lang="en-US" sz="1400" b="1">
                <a:latin typeface="Trebuchet MS"/>
                <a:ea typeface="Trebuchet MS"/>
                <a:cs typeface="Trebuchet MS"/>
                <a:sym typeface="Trebuchet MS"/>
              </a:rPr>
              <a:t>PFEP summaries are sent home in multiple languages. </a:t>
            </a:r>
            <a:endParaRPr b="1"/>
          </a:p>
          <a:p>
            <a:pPr marL="0" lvl="0" indent="0" algn="l" rtl="0">
              <a:lnSpc>
                <a:spcPct val="100000"/>
              </a:lnSpc>
              <a:spcBef>
                <a:spcPts val="0"/>
              </a:spcBef>
              <a:spcAft>
                <a:spcPts val="0"/>
              </a:spcAft>
              <a:buSzPts val="1400"/>
              <a:buNone/>
            </a:pPr>
            <a:endParaRPr/>
          </a:p>
        </p:txBody>
      </p:sp>
      <p:sp>
        <p:nvSpPr>
          <p:cNvPr id="285" name="Google Shape;285;p1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Share – PFEP Summary will be posted on the school website. Optional – navigate to the school’s website.</a:t>
            </a:r>
            <a:endParaRPr b="1"/>
          </a:p>
        </p:txBody>
      </p:sp>
      <p:sp>
        <p:nvSpPr>
          <p:cNvPr id="293" name="Google Shape;293;p1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F0"/>
              </a:buClr>
              <a:buSzPts val="1200"/>
              <a:buFont typeface="Calibri"/>
              <a:buNone/>
            </a:pPr>
            <a:r>
              <a:rPr lang="en-US" sz="1400">
                <a:solidFill>
                  <a:srgbClr val="00B0F0"/>
                </a:solidFill>
                <a:latin typeface="Trebuchet MS"/>
                <a:ea typeface="Trebuchet MS"/>
                <a:cs typeface="Trebuchet MS"/>
                <a:sym typeface="Trebuchet MS"/>
              </a:rPr>
              <a:t>Customize this slide to detail what your school is doing with Title I funds this year to increase student achievement for all students.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Be sure to include learning outcomes for parents and share what they can expect to learn from attending these interactive trainings.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Optional = Ask parents to enter these dates in their phone/calendar as save the date.  </a:t>
            </a:r>
            <a:endParaRPr>
              <a:solidFill>
                <a:srgbClr val="00B0F0"/>
              </a:solidFill>
            </a:endParaRPr>
          </a:p>
        </p:txBody>
      </p:sp>
      <p:sp>
        <p:nvSpPr>
          <p:cNvPr id="302" name="Google Shape;302;p1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An important part of the Parent and Family Engagement Plan is our School-Parent Compact. The Compact is also developed jointly with parents, family members and staff and outlines the responsibilities each have to raising student achievement.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3" name="Google Shape;313;p1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US">
                <a:solidFill>
                  <a:srgbClr val="00B0F0"/>
                </a:solidFill>
              </a:rPr>
              <a:t>Share your school’s final Compact.</a:t>
            </a:r>
            <a:r>
              <a:rPr lang="en-US"/>
              <a: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Share with parents:</a:t>
            </a:r>
            <a:endParaRPr/>
          </a:p>
          <a:p>
            <a:pPr marL="0" lvl="0" indent="0" algn="l" rtl="0">
              <a:lnSpc>
                <a:spcPct val="100000"/>
              </a:lnSpc>
              <a:spcBef>
                <a:spcPts val="0"/>
              </a:spcBef>
              <a:spcAft>
                <a:spcPts val="0"/>
              </a:spcAft>
              <a:buSzPts val="1400"/>
              <a:buNone/>
            </a:pP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the importance of the School-Parent Compact </a:t>
            </a: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how it was developed and </a:t>
            </a: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how it is going to be used to impact student achievement</a:t>
            </a:r>
            <a:endParaRPr/>
          </a:p>
          <a:p>
            <a:pPr marL="514350" marR="0" lvl="0" indent="-514350" algn="l" rtl="0">
              <a:lnSpc>
                <a:spcPct val="100000"/>
              </a:lnSpc>
              <a:spcBef>
                <a:spcPts val="0"/>
              </a:spcBef>
              <a:spcAft>
                <a:spcPts val="0"/>
              </a:spcAft>
              <a:buClr>
                <a:schemeClr val="dk1"/>
              </a:buClr>
              <a:buSzPts val="1200"/>
              <a:buFont typeface="Calibri"/>
              <a:buAutoNum type="arabicParenBoth"/>
            </a:pPr>
            <a:r>
              <a:rPr lang="en-US" i="1"/>
              <a:t>the Compact will be revisited during ELEMENTARY parent-teacher conferences (as required by law)</a:t>
            </a:r>
            <a:endParaRPr i="1"/>
          </a:p>
        </p:txBody>
      </p:sp>
      <p:sp>
        <p:nvSpPr>
          <p:cNvPr id="322" name="Google Shape;322;p1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Title I schools must inform parents and family members of their </a:t>
            </a:r>
            <a:r>
              <a:rPr lang="en-US">
                <a:solidFill>
                  <a:schemeClr val="dk1"/>
                </a:solidFill>
              </a:rPr>
              <a:t>rights. </a:t>
            </a:r>
            <a:r>
              <a:rPr lang="en-US" sz="1200">
                <a:solidFill>
                  <a:schemeClr val="dk1"/>
                </a:solidFill>
                <a:latin typeface="Calibri"/>
                <a:ea typeface="Calibri"/>
                <a:cs typeface="Calibri"/>
                <a:sym typeface="Calibri"/>
              </a:rPr>
              <a:t>Parents and family members have the right to request information regarding their child’s teachers and paraprofessionals’ qualifications and their child’s academic level and growth on State assessments.   </a:t>
            </a:r>
            <a:endParaRPr>
              <a:solidFill>
                <a:schemeClr val="dk1"/>
              </a:solidFill>
            </a:endParaRPr>
          </a:p>
        </p:txBody>
      </p:sp>
      <p:sp>
        <p:nvSpPr>
          <p:cNvPr id="331" name="Google Shape;331;p1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Parents must be notified if their child has been taught for four or more weeks by a </a:t>
            </a:r>
            <a:r>
              <a:rPr lang="en-US" sz="1400" b="1" u="sng">
                <a:latin typeface="Trebuchet MS"/>
                <a:ea typeface="Trebuchet MS"/>
                <a:cs typeface="Trebuchet MS"/>
                <a:sym typeface="Trebuchet MS"/>
              </a:rPr>
              <a:t>teacher</a:t>
            </a:r>
            <a:r>
              <a:rPr lang="en-US" sz="1400">
                <a:latin typeface="Trebuchet MS"/>
                <a:ea typeface="Trebuchet MS"/>
                <a:cs typeface="Trebuchet MS"/>
                <a:sym typeface="Trebuchet MS"/>
              </a:rPr>
              <a:t> </a:t>
            </a:r>
            <a:r>
              <a:rPr lang="en-US" sz="1400" b="1">
                <a:latin typeface="Trebuchet MS"/>
                <a:ea typeface="Trebuchet MS"/>
                <a:cs typeface="Trebuchet MS"/>
                <a:sym typeface="Trebuchet MS"/>
              </a:rPr>
              <a:t>who is licensed to teach in the State of Florida, </a:t>
            </a:r>
            <a:r>
              <a:rPr lang="en-US" sz="1400">
                <a:latin typeface="Trebuchet MS"/>
                <a:ea typeface="Trebuchet MS"/>
                <a:cs typeface="Trebuchet MS"/>
                <a:sym typeface="Trebuchet MS"/>
              </a:rPr>
              <a:t>but does not hold a certificate to teach the grade or subject listed above.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Parents must also be notified if their child has been taught for four or more weeks by a </a:t>
            </a:r>
            <a:r>
              <a:rPr lang="en-US" sz="1400" b="1" u="sng">
                <a:latin typeface="Trebuchet MS"/>
                <a:ea typeface="Trebuchet MS"/>
                <a:cs typeface="Trebuchet MS"/>
                <a:sym typeface="Trebuchet MS"/>
              </a:rPr>
              <a:t>substitute teacher </a:t>
            </a:r>
            <a:r>
              <a:rPr lang="en-US" sz="1400" b="1">
                <a:latin typeface="Trebuchet MS"/>
                <a:ea typeface="Trebuchet MS"/>
                <a:cs typeface="Trebuchet MS"/>
                <a:sym typeface="Trebuchet MS"/>
              </a:rPr>
              <a:t>who is approved by the District to substitute teach, </a:t>
            </a:r>
            <a:r>
              <a:rPr lang="en-US" sz="1400">
                <a:latin typeface="Trebuchet MS"/>
                <a:ea typeface="Trebuchet MS"/>
                <a:cs typeface="Trebuchet MS"/>
                <a:sym typeface="Trebuchet MS"/>
              </a:rPr>
              <a:t>but does not hold a Florida Department of Education teaching certificate for the grade level or subject listed above.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School must share with parents their child’s assessments results (FSA, EOC and SSA). </a:t>
            </a:r>
            <a:endParaRPr b="1"/>
          </a:p>
        </p:txBody>
      </p:sp>
      <p:sp>
        <p:nvSpPr>
          <p:cNvPr id="340" name="Google Shape;340;p1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eb1fcd4320_1_1:notes"/>
          <p:cNvSpPr>
            <a:spLocks noGrp="1" noRot="1" noChangeAspect="1"/>
          </p:cNvSpPr>
          <p:nvPr>
            <p:ph type="sldImg" idx="2"/>
          </p:nvPr>
        </p:nvSpPr>
        <p:spPr>
          <a:xfrm>
            <a:off x="406402"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eb1fcd4320_1_1:notes"/>
          <p:cNvSpPr txBox="1">
            <a:spLocks noGrp="1"/>
          </p:cNvSpPr>
          <p:nvPr>
            <p:ph type="body" idx="1"/>
          </p:nvPr>
        </p:nvSpPr>
        <p:spPr>
          <a:xfrm>
            <a:off x="701040" y="4415794"/>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2eb1fcd4320_1_1:notes"/>
          <p:cNvSpPr txBox="1">
            <a:spLocks noGrp="1"/>
          </p:cNvSpPr>
          <p:nvPr>
            <p:ph type="sldNum" idx="12"/>
          </p:nvPr>
        </p:nvSpPr>
        <p:spPr>
          <a:xfrm>
            <a:off x="3970938" y="8829971"/>
            <a:ext cx="3037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According to federal guidelines, every Title I school must hold an informational Annual Meeting.   The meeting allows parents and family members to better understand the importance of their role in their child’s education.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also gives us an opportunity to ask for your input to help us improve our Title I program.</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 what is Title I?</a:t>
            </a:r>
            <a:endParaRPr/>
          </a:p>
          <a:p>
            <a:pPr marL="0" lvl="0" indent="0" algn="l" rtl="0">
              <a:lnSpc>
                <a:spcPct val="100000"/>
              </a:lnSpc>
              <a:spcBef>
                <a:spcPts val="0"/>
              </a:spcBef>
              <a:spcAft>
                <a:spcPts val="0"/>
              </a:spcAft>
              <a:buSzPts val="1400"/>
              <a:buNone/>
            </a:pPr>
            <a:endParaRPr/>
          </a:p>
        </p:txBody>
      </p:sp>
      <p:sp>
        <p:nvSpPr>
          <p:cNvPr id="189" name="Google Shape;189;p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48b0c26fba_0_77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48b0c26fba_0_778:notes"/>
          <p:cNvSpPr txBox="1">
            <a:spLocks noGrp="1"/>
          </p:cNvSpPr>
          <p:nvPr>
            <p:ph type="body" idx="1"/>
          </p:nvPr>
        </p:nvSpPr>
        <p:spPr>
          <a:xfrm>
            <a:off x="701040" y="4415794"/>
            <a:ext cx="5608200" cy="4183500"/>
          </a:xfrm>
          <a:prstGeom prst="rect">
            <a:avLst/>
          </a:prstGeom>
          <a:noFill/>
          <a:ln>
            <a:noFill/>
          </a:ln>
        </p:spPr>
        <p:txBody>
          <a:bodyPr spcFirstLastPara="1" wrap="square" lIns="91425" tIns="45725" rIns="91425" bIns="45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400">
                <a:solidFill>
                  <a:schemeClr val="dk1"/>
                </a:solidFill>
                <a:latin typeface="Trebuchet MS"/>
                <a:ea typeface="Trebuchet MS"/>
                <a:cs typeface="Trebuchet MS"/>
                <a:sym typeface="Trebuchet MS"/>
              </a:rPr>
              <a:t>The program provides supplemental academic and social support to migrant students and their families.</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US"/>
            </a:br>
            <a:endParaRPr/>
          </a:p>
        </p:txBody>
      </p:sp>
      <p:sp>
        <p:nvSpPr>
          <p:cNvPr id="359" name="Google Shape;359;g148b0c26fba_0_778:notes"/>
          <p:cNvSpPr txBox="1">
            <a:spLocks noGrp="1"/>
          </p:cNvSpPr>
          <p:nvPr>
            <p:ph type="sldNum" idx="12"/>
          </p:nvPr>
        </p:nvSpPr>
        <p:spPr>
          <a:xfrm>
            <a:off x="3970938" y="8829971"/>
            <a:ext cx="3037800" cy="464700"/>
          </a:xfrm>
          <a:prstGeom prst="rect">
            <a:avLst/>
          </a:prstGeom>
          <a:noFill/>
          <a:ln>
            <a:noFill/>
          </a:ln>
        </p:spPr>
        <p:txBody>
          <a:bodyPr spcFirstLastPara="1" wrap="square" lIns="91425" tIns="45725" rIns="91425" bIns="45725"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eb1fcd4320_1_12:notes"/>
          <p:cNvSpPr>
            <a:spLocks noGrp="1" noRot="1" noChangeAspect="1"/>
          </p:cNvSpPr>
          <p:nvPr>
            <p:ph type="sldImg" idx="2"/>
          </p:nvPr>
        </p:nvSpPr>
        <p:spPr>
          <a:xfrm>
            <a:off x="406402"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eb1fcd4320_1_12:notes"/>
          <p:cNvSpPr txBox="1">
            <a:spLocks noGrp="1"/>
          </p:cNvSpPr>
          <p:nvPr>
            <p:ph type="body" idx="1"/>
          </p:nvPr>
        </p:nvSpPr>
        <p:spPr>
          <a:xfrm>
            <a:off x="701040" y="4415794"/>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2eb1fcd4320_1_12:notes"/>
          <p:cNvSpPr txBox="1">
            <a:spLocks noGrp="1"/>
          </p:cNvSpPr>
          <p:nvPr>
            <p:ph type="sldNum" idx="12"/>
          </p:nvPr>
        </p:nvSpPr>
        <p:spPr>
          <a:xfrm>
            <a:off x="3970938" y="8829971"/>
            <a:ext cx="3037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Presenter dialogue – </a:t>
            </a:r>
            <a:endParaRPr/>
          </a:p>
          <a:p>
            <a:pPr marL="0" lvl="0" indent="0" algn="l" rtl="0">
              <a:spcBef>
                <a:spcPts val="0"/>
              </a:spcBef>
              <a:spcAft>
                <a:spcPts val="0"/>
              </a:spcAft>
              <a:buClr>
                <a:schemeClr val="dk1"/>
              </a:buClr>
              <a:buSzPts val="1400"/>
              <a:buFont typeface="Arial"/>
              <a:buNone/>
            </a:pPr>
            <a:r>
              <a:rPr lang="en-US"/>
              <a:t>Anplis sèvis nou founi bay elèv migran yo, èske w konnen Distri nou an bay sipò tou ak sèvis pou elèv k ap fè eksperyans sanzabri?</a:t>
            </a: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In addition to the services that we provide to the migrant students, do you know that our District also provides support and services to students experiencing homelessness, including unaccompanied homeless youth? Unaccompanied homeless youth are homeless youth not in the physical custody of a parent or guardian.</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79" name="Google Shape;379;p2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Yo fè tout efò posib pou konsantre sou bezwen elèv ak fanmi k ap fè eksperyans sanzabri.  Fanmi yo kapab kontakte lekòl la pou jwenn plis enfòmasyon sou sèvis lekòl la ak Distri a bay.</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Every effort is made to address the needs of students and families experiencing homelessness.  Families can contact the school to find more information on the services the school and District provide.</a:t>
            </a:r>
            <a:endParaRPr/>
          </a:p>
        </p:txBody>
      </p:sp>
      <p:sp>
        <p:nvSpPr>
          <p:cNvPr id="387" name="Google Shape;387;p2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2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Ask if there are any questions.</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Ask participants to complete evaluation using the link posted to school website under Annual Meeting.</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Thank participants for attending.</a:t>
            </a:r>
            <a:endParaRPr/>
          </a:p>
          <a:p>
            <a:pPr marL="0" lvl="0" indent="0" algn="l" rtl="0">
              <a:lnSpc>
                <a:spcPct val="100000"/>
              </a:lnSpc>
              <a:spcBef>
                <a:spcPts val="0"/>
              </a:spcBef>
              <a:spcAft>
                <a:spcPts val="0"/>
              </a:spcAft>
              <a:buSzPts val="1400"/>
              <a:buNone/>
            </a:pPr>
            <a:endParaRPr/>
          </a:p>
        </p:txBody>
      </p:sp>
      <p:sp>
        <p:nvSpPr>
          <p:cNvPr id="403" name="Google Shape;403;p2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a:p>
          <a:p>
            <a:pPr marL="0" lvl="0" indent="0" algn="l" rtl="0">
              <a:lnSpc>
                <a:spcPct val="100000"/>
              </a:lnSpc>
              <a:spcBef>
                <a:spcPts val="0"/>
              </a:spcBef>
              <a:spcAft>
                <a:spcPts val="0"/>
              </a:spcAft>
              <a:buSzPts val="1400"/>
              <a:buNone/>
            </a:pPr>
            <a:endParaRPr/>
          </a:p>
        </p:txBody>
      </p:sp>
      <p:sp>
        <p:nvSpPr>
          <p:cNvPr id="199" name="Google Shape;199;p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Palm Beach County is now a Community Eligibility Provision (CEP) district meaning all students receive free breakfast and lunch. School’s qualify for Title I funding based on the percentage of students that are direct certified by the State. The more students who are eligible, the more funding the school receives. Students must fall between the ages of 5 and 17 in order to be counted in the calculation. </a:t>
            </a:r>
            <a:endParaRPr b="1"/>
          </a:p>
        </p:txBody>
      </p:sp>
      <p:sp>
        <p:nvSpPr>
          <p:cNvPr id="210" name="Google Shape;210;p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a:p>
        </p:txBody>
      </p:sp>
      <p:sp>
        <p:nvSpPr>
          <p:cNvPr id="221" name="Google Shape;221;p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   Share these will be discussed further in the presentation.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Parents also have the right to be part of other decision-making committees like SAC and PTA (PTSO) and to request regular meetings.  We will be sharing more about parents’ rights and family engagement throughout the presentation.</a:t>
            </a:r>
            <a:endParaRPr/>
          </a:p>
          <a:p>
            <a:pPr marL="0" lvl="0" indent="0" algn="l" rtl="0">
              <a:lnSpc>
                <a:spcPct val="100000"/>
              </a:lnSpc>
              <a:spcBef>
                <a:spcPts val="0"/>
              </a:spcBef>
              <a:spcAft>
                <a:spcPts val="0"/>
              </a:spcAft>
              <a:buSzPts val="1400"/>
              <a:buNone/>
            </a:pPr>
            <a:endParaRPr/>
          </a:p>
        </p:txBody>
      </p:sp>
      <p:sp>
        <p:nvSpPr>
          <p:cNvPr id="229" name="Google Shape;229;p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a:p>
          <a:p>
            <a:pPr marL="0" lvl="0" indent="0" algn="l" rtl="0">
              <a:lnSpc>
                <a:spcPct val="100000"/>
              </a:lnSpc>
              <a:spcBef>
                <a:spcPts val="0"/>
              </a:spcBef>
              <a:spcAft>
                <a:spcPts val="0"/>
              </a:spcAft>
              <a:buSzPts val="1400"/>
              <a:buNone/>
            </a:pPr>
            <a:endParaRPr/>
          </a:p>
        </p:txBody>
      </p:sp>
      <p:sp>
        <p:nvSpPr>
          <p:cNvPr id="237" name="Google Shape;237;p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Be sure to include the </a:t>
            </a:r>
            <a:r>
              <a:rPr lang="en-US" sz="1400" b="1">
                <a:latin typeface="Trebuchet MS"/>
                <a:ea typeface="Trebuchet MS"/>
                <a:cs typeface="Trebuchet MS"/>
                <a:sym typeface="Trebuchet MS"/>
              </a:rPr>
              <a:t>data used to determine your plan </a:t>
            </a:r>
            <a:r>
              <a:rPr lang="en-US" sz="1400" i="1">
                <a:latin typeface="Trebuchet MS"/>
                <a:ea typeface="Trebuchet MS"/>
                <a:cs typeface="Trebuchet MS"/>
                <a:sym typeface="Trebuchet MS"/>
              </a:rPr>
              <a:t>(share </a:t>
            </a:r>
            <a:r>
              <a:rPr lang="en-US" sz="1400" b="1" i="1">
                <a:latin typeface="Trebuchet MS"/>
                <a:ea typeface="Trebuchet MS"/>
                <a:cs typeface="Trebuchet MS"/>
                <a:sym typeface="Trebuchet MS"/>
              </a:rPr>
              <a:t>your current Winter diagnostics  assessment results </a:t>
            </a:r>
            <a:r>
              <a:rPr lang="en-US" sz="1400" i="1">
                <a:latin typeface="Trebuchet MS"/>
                <a:ea typeface="Trebuchet MS"/>
                <a:cs typeface="Trebuchet MS"/>
                <a:sym typeface="Trebuchet MS"/>
              </a:rPr>
              <a:t>and </a:t>
            </a:r>
            <a:r>
              <a:rPr lang="en-US" sz="1400" b="1" i="1">
                <a:latin typeface="Trebuchet MS"/>
                <a:ea typeface="Trebuchet MS"/>
                <a:cs typeface="Trebuchet MS"/>
                <a:sym typeface="Trebuchet MS"/>
              </a:rPr>
              <a:t>your FY24 expected outcomes</a:t>
            </a:r>
            <a:r>
              <a:rPr lang="en-US" sz="1400" i="1">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Presenter Dialogue </a:t>
            </a:r>
            <a:r>
              <a:rPr lang="en-US" sz="1400">
                <a:latin typeface="Trebuchet MS"/>
                <a:ea typeface="Trebuchet MS"/>
                <a:cs typeface="Trebuchet MS"/>
                <a:sym typeface="Trebuchet MS"/>
              </a:rPr>
              <a:t>- Provide some details on the </a:t>
            </a:r>
            <a:r>
              <a:rPr lang="en-US" sz="1400" b="1">
                <a:latin typeface="Trebuchet MS"/>
                <a:ea typeface="Trebuchet MS"/>
                <a:cs typeface="Trebuchet MS"/>
                <a:sym typeface="Trebuchet MS"/>
              </a:rPr>
              <a:t>action steps and programs </a:t>
            </a:r>
            <a:r>
              <a:rPr lang="en-US" sz="1400">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b="1" i="1" u="sng">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i="1" u="sng">
                <a:latin typeface="Trebuchet MS"/>
                <a:ea typeface="Trebuchet MS"/>
                <a:cs typeface="Trebuchet MS"/>
                <a:sym typeface="Trebuchet MS"/>
              </a:rPr>
              <a:t>Be sure to note comments, questions, and suggestions for your Annual Meeting Minutes!</a:t>
            </a:r>
            <a:endParaRPr sz="1400" b="1" i="1" u="sng">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solidFill>
                <a:srgbClr val="00B0F0"/>
              </a:solidFill>
            </a:endParaRPr>
          </a:p>
        </p:txBody>
      </p:sp>
      <p:sp>
        <p:nvSpPr>
          <p:cNvPr id="247" name="Google Shape;247;p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9: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marR="0" lvl="0" indent="0" algn="l" rtl="0">
              <a:lnSpc>
                <a:spcPct val="100000"/>
              </a:lnSpc>
              <a:spcBef>
                <a:spcPts val="0"/>
              </a:spcBef>
              <a:spcAft>
                <a:spcPts val="0"/>
              </a:spcAft>
              <a:buClr>
                <a:srgbClr val="00B0F0"/>
              </a:buClr>
              <a:buSzPts val="1200"/>
              <a:buFont typeface="Calibri"/>
              <a:buNone/>
            </a:pPr>
            <a:r>
              <a:rPr lang="en-US" sz="1200" i="1">
                <a:solidFill>
                  <a:srgbClr val="00B0F0"/>
                </a:solidFill>
                <a:latin typeface="Calibri"/>
                <a:ea typeface="Calibri"/>
                <a:cs typeface="Calibri"/>
                <a:sym typeface="Calibri"/>
              </a:rPr>
              <a:t>Share details for each bulleted item.</a:t>
            </a:r>
            <a:endParaRPr/>
          </a:p>
          <a:p>
            <a:pPr marL="0" lvl="0" indent="0" algn="l" rtl="0">
              <a:lnSpc>
                <a:spcPct val="100000"/>
              </a:lnSpc>
              <a:spcBef>
                <a:spcPts val="0"/>
              </a:spcBef>
              <a:spcAft>
                <a:spcPts val="0"/>
              </a:spcAft>
              <a:buSzPts val="1400"/>
              <a:buNone/>
            </a:pPr>
            <a:endParaRPr/>
          </a:p>
        </p:txBody>
      </p:sp>
      <p:sp>
        <p:nvSpPr>
          <p:cNvPr id="256" name="Google Shape;256;p9: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0"/>
        <p:cNvGrpSpPr/>
        <p:nvPr/>
      </p:nvGrpSpPr>
      <p:grpSpPr>
        <a:xfrm>
          <a:off x="0" y="0"/>
          <a:ext cx="0" cy="0"/>
          <a:chOff x="0" y="0"/>
          <a:chExt cx="0" cy="0"/>
        </a:xfrm>
      </p:grpSpPr>
      <p:pic>
        <p:nvPicPr>
          <p:cNvPr id="11" name="Google Shape;11;g2eb1fcd4320_0_1"/>
          <p:cNvPicPr preferRelativeResize="0"/>
          <p:nvPr/>
        </p:nvPicPr>
        <p:blipFill>
          <a:blip r:embed="rId2">
            <a:alphaModFix/>
          </a:blip>
          <a:stretch>
            <a:fillRect/>
          </a:stretch>
        </p:blipFill>
        <p:spPr>
          <a:xfrm>
            <a:off x="-105675" y="-116287"/>
            <a:ext cx="9355351" cy="5376077"/>
          </a:xfrm>
          <a:prstGeom prst="rect">
            <a:avLst/>
          </a:prstGeom>
          <a:noFill/>
          <a:ln>
            <a:noFill/>
          </a:ln>
        </p:spPr>
      </p:pic>
      <p:sp>
        <p:nvSpPr>
          <p:cNvPr id="12" name="Google Shape;12;g2eb1fcd4320_0_1"/>
          <p:cNvSpPr/>
          <p:nvPr/>
        </p:nvSpPr>
        <p:spPr>
          <a:xfrm>
            <a:off x="58050" y="29813"/>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g2eb1fcd4320_0_1"/>
          <p:cNvSpPr/>
          <p:nvPr/>
        </p:nvSpPr>
        <p:spPr>
          <a:xfrm>
            <a:off x="91950" y="70713"/>
            <a:ext cx="8960100" cy="5037000"/>
          </a:xfrm>
          <a:prstGeom prst="rect">
            <a:avLst/>
          </a:prstGeom>
          <a:no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4" name="Google Shape;14;g2eb1fcd4320_0_1"/>
          <p:cNvPicPr preferRelativeResize="0"/>
          <p:nvPr/>
        </p:nvPicPr>
        <p:blipFill>
          <a:blip r:embed="rId3">
            <a:alphaModFix/>
          </a:blip>
          <a:stretch>
            <a:fillRect/>
          </a:stretch>
        </p:blipFill>
        <p:spPr>
          <a:xfrm>
            <a:off x="3436200" y="1435950"/>
            <a:ext cx="2271600" cy="2271600"/>
          </a:xfrm>
          <a:prstGeom prst="rect">
            <a:avLst/>
          </a:prstGeom>
          <a:noFill/>
          <a:ln>
            <a:noFill/>
          </a:ln>
        </p:spPr>
      </p:pic>
      <p:sp>
        <p:nvSpPr>
          <p:cNvPr id="15" name="Google Shape;15;g2eb1fcd4320_0_1"/>
          <p:cNvSpPr txBox="1">
            <a:spLocks noGrp="1"/>
          </p:cNvSpPr>
          <p:nvPr>
            <p:ph type="sldNum" idx="12"/>
          </p:nvPr>
        </p:nvSpPr>
        <p:spPr>
          <a:xfrm>
            <a:off x="8472458" y="4693029"/>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g2eb1fcd4320_0_1"/>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9">
  <p:cSld name="CUSTOM_8">
    <p:spTree>
      <p:nvGrpSpPr>
        <p:cNvPr id="1" name="Shape 118"/>
        <p:cNvGrpSpPr/>
        <p:nvPr/>
      </p:nvGrpSpPr>
      <p:grpSpPr>
        <a:xfrm>
          <a:off x="0" y="0"/>
          <a:ext cx="0" cy="0"/>
          <a:chOff x="0" y="0"/>
          <a:chExt cx="0" cy="0"/>
        </a:xfrm>
      </p:grpSpPr>
      <p:sp>
        <p:nvSpPr>
          <p:cNvPr id="119" name="Google Shape;119;g2eb1fcd4320_0_109"/>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2eb1fcd4320_0_10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g2eb1fcd4320_0_109"/>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g2eb1fcd4320_0_109"/>
          <p:cNvSpPr/>
          <p:nvPr/>
        </p:nvSpPr>
        <p:spPr>
          <a:xfrm flipH="1">
            <a:off x="892550" y="393000"/>
            <a:ext cx="1312800" cy="43593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3" name="Google Shape;123;g2eb1fcd4320_0_109"/>
          <p:cNvCxnSpPr>
            <a:stCxn id="122" idx="0"/>
          </p:cNvCxnSpPr>
          <p:nvPr/>
        </p:nvCxnSpPr>
        <p:spPr>
          <a:xfrm flipH="1">
            <a:off x="892550" y="393000"/>
            <a:ext cx="1312800" cy="4361100"/>
          </a:xfrm>
          <a:prstGeom prst="straightConnector1">
            <a:avLst/>
          </a:prstGeom>
          <a:noFill/>
          <a:ln w="76200" cap="flat" cmpd="sng">
            <a:solidFill>
              <a:srgbClr val="00ACEC"/>
            </a:solidFill>
            <a:prstDash val="solid"/>
            <a:round/>
            <a:headEnd type="none" w="med" len="med"/>
            <a:tailEnd type="none" w="med" len="med"/>
          </a:ln>
        </p:spPr>
      </p:cxnSp>
      <p:sp>
        <p:nvSpPr>
          <p:cNvPr id="124" name="Google Shape;124;g2eb1fcd4320_0_109"/>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g2eb1fcd4320_0_109"/>
          <p:cNvSpPr txBox="1"/>
          <p:nvPr/>
        </p:nvSpPr>
        <p:spPr>
          <a:xfrm>
            <a:off x="2677125" y="1435350"/>
            <a:ext cx="5640300" cy="384900"/>
          </a:xfrm>
          <a:prstGeom prst="rect">
            <a:avLst/>
          </a:prstGeom>
          <a:noFill/>
          <a:ln>
            <a:noFill/>
          </a:ln>
        </p:spPr>
        <p:txBody>
          <a:bodyPr spcFirstLastPara="1" wrap="square" lIns="91425" tIns="91425" rIns="91425" bIns="91425" anchor="t" anchorCtr="0">
            <a:spAutoFit/>
          </a:bodyPr>
          <a:lstStyle/>
          <a:p>
            <a:pPr marL="914400" lvl="0" indent="0" algn="l" rtl="0">
              <a:lnSpc>
                <a:spcPct val="115000"/>
              </a:lnSpc>
              <a:spcBef>
                <a:spcPts val="0"/>
              </a:spcBef>
              <a:spcAft>
                <a:spcPts val="0"/>
              </a:spcAft>
              <a:buNone/>
            </a:pPr>
            <a:endParaRPr sz="1300">
              <a:solidFill>
                <a:schemeClr val="dk1"/>
              </a:solidFill>
            </a:endParaRPr>
          </a:p>
        </p:txBody>
      </p:sp>
      <p:cxnSp>
        <p:nvCxnSpPr>
          <p:cNvPr id="126" name="Google Shape;126;g2eb1fcd4320_0_109"/>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cxnSp>
        <p:nvCxnSpPr>
          <p:cNvPr id="127" name="Google Shape;127;g2eb1fcd4320_0_109"/>
          <p:cNvCxnSpPr/>
          <p:nvPr/>
        </p:nvCxnSpPr>
        <p:spPr>
          <a:xfrm flipH="1">
            <a:off x="921100" y="403775"/>
            <a:ext cx="1335900" cy="4330500"/>
          </a:xfrm>
          <a:prstGeom prst="straightConnector1">
            <a:avLst/>
          </a:prstGeom>
          <a:noFill/>
          <a:ln w="28575" cap="flat" cmpd="sng">
            <a:solidFill>
              <a:srgbClr val="F9B542"/>
            </a:solidFill>
            <a:prstDash val="solid"/>
            <a:round/>
            <a:headEnd type="none" w="med" len="med"/>
            <a:tailEnd type="none" w="med" len="med"/>
          </a:ln>
        </p:spPr>
      </p:cxnSp>
      <p:pic>
        <p:nvPicPr>
          <p:cNvPr id="128" name="Google Shape;128;g2eb1fcd4320_0_109"/>
          <p:cNvPicPr preferRelativeResize="0"/>
          <p:nvPr/>
        </p:nvPicPr>
        <p:blipFill>
          <a:blip r:embed="rId2">
            <a:alphaModFix/>
          </a:blip>
          <a:stretch>
            <a:fillRect/>
          </a:stretch>
        </p:blipFill>
        <p:spPr>
          <a:xfrm>
            <a:off x="0" y="-8075"/>
            <a:ext cx="9144000" cy="5143500"/>
          </a:xfrm>
          <a:prstGeom prst="rect">
            <a:avLst/>
          </a:prstGeom>
          <a:noFill/>
          <a:ln>
            <a:noFill/>
          </a:ln>
        </p:spPr>
      </p:pic>
      <p:cxnSp>
        <p:nvCxnSpPr>
          <p:cNvPr id="129" name="Google Shape;129;g2eb1fcd4320_0_109"/>
          <p:cNvCxnSpPr/>
          <p:nvPr/>
        </p:nvCxnSpPr>
        <p:spPr>
          <a:xfrm flipH="1">
            <a:off x="7698950" y="403475"/>
            <a:ext cx="1366500" cy="4339200"/>
          </a:xfrm>
          <a:prstGeom prst="straightConnector1">
            <a:avLst/>
          </a:prstGeom>
          <a:noFill/>
          <a:ln w="28575" cap="flat" cmpd="sng">
            <a:solidFill>
              <a:srgbClr val="F9B542"/>
            </a:solidFill>
            <a:prstDash val="solid"/>
            <a:round/>
            <a:headEnd type="none" w="med" len="med"/>
            <a:tailEnd type="none" w="med" len="med"/>
          </a:ln>
        </p:spPr>
      </p:cxnSp>
      <p:sp>
        <p:nvSpPr>
          <p:cNvPr id="130" name="Google Shape;130;g2eb1fcd4320_0_109"/>
          <p:cNvSpPr txBox="1"/>
          <p:nvPr/>
        </p:nvSpPr>
        <p:spPr>
          <a:xfrm>
            <a:off x="2104500" y="1848000"/>
            <a:ext cx="57132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rgbClr val="1C2D5D"/>
                </a:solidFill>
                <a:latin typeface="Montserrat Black"/>
                <a:ea typeface="Montserrat Black"/>
                <a:cs typeface="Montserrat Black"/>
                <a:sym typeface="Montserrat Black"/>
              </a:rPr>
              <a:t>NAME</a:t>
            </a:r>
            <a:endParaRPr sz="3200">
              <a:solidFill>
                <a:srgbClr val="1C2D5D"/>
              </a:solidFill>
              <a:latin typeface="Montserrat Black"/>
              <a:ea typeface="Montserrat Black"/>
              <a:cs typeface="Montserrat Black"/>
              <a:sym typeface="Montserrat Black"/>
            </a:endParaRPr>
          </a:p>
          <a:p>
            <a:pPr marL="0" lvl="0" indent="0" algn="ctr" rtl="0">
              <a:spcBef>
                <a:spcPts val="0"/>
              </a:spcBef>
              <a:spcAft>
                <a:spcPts val="0"/>
              </a:spcAft>
              <a:buNone/>
            </a:pPr>
            <a:r>
              <a:rPr lang="en-US" sz="3200">
                <a:solidFill>
                  <a:srgbClr val="1C2D5D"/>
                </a:solidFill>
                <a:latin typeface="Montserrat Light"/>
                <a:ea typeface="Montserrat Light"/>
                <a:cs typeface="Montserrat Light"/>
                <a:sym typeface="Montserrat Light"/>
              </a:rPr>
              <a:t>Position, Title Case</a:t>
            </a:r>
            <a:endParaRPr sz="3200">
              <a:solidFill>
                <a:srgbClr val="1C2D5D"/>
              </a:solidFill>
              <a:latin typeface="Montserrat Light"/>
              <a:ea typeface="Montserrat Light"/>
              <a:cs typeface="Montserrat Light"/>
              <a:sym typeface="Montserrat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Y25 SDPBC Template">
  <p:cSld name="CUSTOM_9">
    <p:spTree>
      <p:nvGrpSpPr>
        <p:cNvPr id="1" name="Shape 131"/>
        <p:cNvGrpSpPr/>
        <p:nvPr/>
      </p:nvGrpSpPr>
      <p:grpSpPr>
        <a:xfrm>
          <a:off x="0" y="0"/>
          <a:ext cx="0" cy="0"/>
          <a:chOff x="0" y="0"/>
          <a:chExt cx="0" cy="0"/>
        </a:xfrm>
      </p:grpSpPr>
      <p:pic>
        <p:nvPicPr>
          <p:cNvPr id="132" name="Google Shape;132;g2eb1fcd4320_0_122"/>
          <p:cNvPicPr preferRelativeResize="0"/>
          <p:nvPr/>
        </p:nvPicPr>
        <p:blipFill>
          <a:blip r:embed="rId2">
            <a:alphaModFix/>
          </a:blip>
          <a:stretch>
            <a:fillRect/>
          </a:stretch>
        </p:blipFill>
        <p:spPr>
          <a:xfrm>
            <a:off x="-105675" y="-146100"/>
            <a:ext cx="9355351" cy="5376077"/>
          </a:xfrm>
          <a:prstGeom prst="rect">
            <a:avLst/>
          </a:prstGeom>
          <a:noFill/>
          <a:ln>
            <a:noFill/>
          </a:ln>
        </p:spPr>
      </p:pic>
      <p:sp>
        <p:nvSpPr>
          <p:cNvPr id="133" name="Google Shape;133;g2eb1fcd4320_0_122"/>
          <p:cNvSpPr/>
          <p:nvPr/>
        </p:nvSpPr>
        <p:spPr>
          <a:xfrm>
            <a:off x="58050" y="0"/>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g2eb1fcd4320_0_122"/>
          <p:cNvSpPr/>
          <p:nvPr/>
        </p:nvSpPr>
        <p:spPr>
          <a:xfrm>
            <a:off x="91950" y="40900"/>
            <a:ext cx="8960100" cy="5037000"/>
          </a:xfrm>
          <a:prstGeom prst="rect">
            <a:avLst/>
          </a:prstGeom>
          <a:solidFill>
            <a:srgbClr val="0A2753"/>
          </a:solid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35" name="Google Shape;135;g2eb1fcd4320_0_122"/>
          <p:cNvPicPr preferRelativeResize="0"/>
          <p:nvPr/>
        </p:nvPicPr>
        <p:blipFill>
          <a:blip r:embed="rId3">
            <a:alphaModFix/>
          </a:blip>
          <a:stretch>
            <a:fillRect/>
          </a:stretch>
        </p:blipFill>
        <p:spPr>
          <a:xfrm>
            <a:off x="3436200" y="801625"/>
            <a:ext cx="2271600" cy="2271600"/>
          </a:xfrm>
          <a:prstGeom prst="rect">
            <a:avLst/>
          </a:prstGeom>
          <a:noFill/>
          <a:ln>
            <a:noFill/>
          </a:ln>
        </p:spPr>
      </p:pic>
      <p:sp>
        <p:nvSpPr>
          <p:cNvPr id="136" name="Google Shape;136;g2eb1fcd4320_0_122"/>
          <p:cNvSpPr txBox="1"/>
          <p:nvPr/>
        </p:nvSpPr>
        <p:spPr>
          <a:xfrm>
            <a:off x="3148325" y="3995875"/>
            <a:ext cx="2845800" cy="28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rgbClr val="79B8FE"/>
                </a:solidFill>
                <a:latin typeface="Montserrat Black"/>
                <a:ea typeface="Montserrat Black"/>
                <a:cs typeface="Montserrat Black"/>
                <a:sym typeface="Montserrat Black"/>
              </a:rPr>
              <a:t>SOCIAL MEDIA</a:t>
            </a:r>
            <a:endParaRPr sz="1500">
              <a:solidFill>
                <a:srgbClr val="79B8FE"/>
              </a:solidFill>
              <a:latin typeface="Montserrat Black"/>
              <a:ea typeface="Montserrat Black"/>
              <a:cs typeface="Montserrat Black"/>
              <a:sym typeface="Montserrat Black"/>
            </a:endParaRPr>
          </a:p>
        </p:txBody>
      </p:sp>
      <p:sp>
        <p:nvSpPr>
          <p:cNvPr id="137" name="Google Shape;137;g2eb1fcd4320_0_122"/>
          <p:cNvSpPr txBox="1"/>
          <p:nvPr/>
        </p:nvSpPr>
        <p:spPr>
          <a:xfrm>
            <a:off x="2433300" y="3151163"/>
            <a:ext cx="4277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Montserrat"/>
                <a:ea typeface="Montserrat"/>
                <a:cs typeface="Montserrat"/>
                <a:sym typeface="Montserrat"/>
              </a:rPr>
              <a:t>Stay informed by checking the District’s website, </a:t>
            </a:r>
            <a:r>
              <a:rPr lang="en-US" sz="1200" b="1">
                <a:solidFill>
                  <a:srgbClr val="79B9FF"/>
                </a:solidFill>
                <a:latin typeface="Montserrat"/>
                <a:ea typeface="Montserrat"/>
                <a:cs typeface="Montserrat"/>
                <a:sym typeface="Montserrat"/>
              </a:rPr>
              <a:t>palmbeachschools.org</a:t>
            </a:r>
            <a:r>
              <a:rPr lang="en-US" sz="1200">
                <a:solidFill>
                  <a:schemeClr val="lt1"/>
                </a:solidFill>
                <a:latin typeface="Montserrat"/>
                <a:ea typeface="Montserrat"/>
                <a:cs typeface="Montserrat"/>
                <a:sym typeface="Montserrat"/>
              </a:rPr>
              <a:t> or by watching content on </a:t>
            </a:r>
            <a:endParaRPr sz="1200">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The Education Network</a:t>
            </a:r>
            <a:endParaRPr sz="800" b="1">
              <a:solidFill>
                <a:schemeClr val="lt1"/>
              </a:solidFill>
              <a:latin typeface="Montserrat"/>
              <a:ea typeface="Montserrat"/>
              <a:cs typeface="Montserrat"/>
              <a:sym typeface="Montserrat"/>
            </a:endParaRPr>
          </a:p>
        </p:txBody>
      </p:sp>
      <p:pic>
        <p:nvPicPr>
          <p:cNvPr id="138" name="Google Shape;138;g2eb1fcd4320_0_122"/>
          <p:cNvPicPr preferRelativeResize="0"/>
          <p:nvPr/>
        </p:nvPicPr>
        <p:blipFill rotWithShape="1">
          <a:blip r:embed="rId4">
            <a:alphaModFix/>
          </a:blip>
          <a:srcRect r="71749"/>
          <a:stretch/>
        </p:blipFill>
        <p:spPr>
          <a:xfrm>
            <a:off x="3338287" y="4299375"/>
            <a:ext cx="1126523" cy="498350"/>
          </a:xfrm>
          <a:prstGeom prst="rect">
            <a:avLst/>
          </a:prstGeom>
          <a:noFill/>
          <a:ln>
            <a:noFill/>
          </a:ln>
        </p:spPr>
      </p:pic>
      <p:pic>
        <p:nvPicPr>
          <p:cNvPr id="139" name="Google Shape;139;g2eb1fcd4320_0_122"/>
          <p:cNvPicPr preferRelativeResize="0"/>
          <p:nvPr/>
        </p:nvPicPr>
        <p:blipFill rotWithShape="1">
          <a:blip r:embed="rId4">
            <a:alphaModFix/>
          </a:blip>
          <a:srcRect l="40938" r="43590"/>
          <a:stretch/>
        </p:blipFill>
        <p:spPr>
          <a:xfrm>
            <a:off x="4369238" y="4299375"/>
            <a:ext cx="629089" cy="498350"/>
          </a:xfrm>
          <a:prstGeom prst="rect">
            <a:avLst/>
          </a:prstGeom>
          <a:noFill/>
          <a:ln>
            <a:noFill/>
          </a:ln>
        </p:spPr>
      </p:pic>
      <p:pic>
        <p:nvPicPr>
          <p:cNvPr id="140" name="Google Shape;140;g2eb1fcd4320_0_122"/>
          <p:cNvPicPr preferRelativeResize="0"/>
          <p:nvPr/>
        </p:nvPicPr>
        <p:blipFill rotWithShape="1">
          <a:blip r:embed="rId4">
            <a:alphaModFix/>
          </a:blip>
          <a:srcRect l="84528"/>
          <a:stretch/>
        </p:blipFill>
        <p:spPr>
          <a:xfrm>
            <a:off x="5029388" y="4241662"/>
            <a:ext cx="774774" cy="613775"/>
          </a:xfrm>
          <a:prstGeom prst="rect">
            <a:avLst/>
          </a:prstGeom>
          <a:noFill/>
          <a:ln>
            <a:noFill/>
          </a:ln>
        </p:spPr>
      </p:pic>
      <p:sp>
        <p:nvSpPr>
          <p:cNvPr id="141" name="Google Shape;141;g2eb1fcd4320_0_122"/>
          <p:cNvSpPr txBox="1"/>
          <p:nvPr/>
        </p:nvSpPr>
        <p:spPr>
          <a:xfrm>
            <a:off x="3386675" y="4738100"/>
            <a:ext cx="14139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/@pbcsd</a:t>
            </a:r>
            <a:endParaRPr sz="1200">
              <a:solidFill>
                <a:schemeClr val="lt1"/>
              </a:solidFill>
              <a:latin typeface="Montserrat Light"/>
              <a:ea typeface="Montserrat Light"/>
              <a:cs typeface="Montserrat Light"/>
              <a:sym typeface="Montserrat Light"/>
            </a:endParaRPr>
          </a:p>
        </p:txBody>
      </p:sp>
      <p:sp>
        <p:nvSpPr>
          <p:cNvPr id="142" name="Google Shape;142;g2eb1fcd4320_0_122"/>
          <p:cNvSpPr txBox="1"/>
          <p:nvPr/>
        </p:nvSpPr>
        <p:spPr>
          <a:xfrm>
            <a:off x="4952225" y="4738100"/>
            <a:ext cx="9675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/@sdpbc</a:t>
            </a:r>
            <a:endParaRPr sz="1200">
              <a:solidFill>
                <a:schemeClr val="lt1"/>
              </a:solidFill>
              <a:latin typeface="Montserrat Light"/>
              <a:ea typeface="Montserrat Light"/>
              <a:cs typeface="Montserrat Light"/>
              <a:sym typeface="Montserrat Light"/>
            </a:endParaRPr>
          </a:p>
        </p:txBody>
      </p:sp>
      <p:cxnSp>
        <p:nvCxnSpPr>
          <p:cNvPr id="143" name="Google Shape;143;g2eb1fcd4320_0_122"/>
          <p:cNvCxnSpPr/>
          <p:nvPr/>
        </p:nvCxnSpPr>
        <p:spPr>
          <a:xfrm>
            <a:off x="5011763" y="4398088"/>
            <a:ext cx="6900" cy="544200"/>
          </a:xfrm>
          <a:prstGeom prst="straightConnector1">
            <a:avLst/>
          </a:prstGeom>
          <a:noFill/>
          <a:ln w="9525" cap="flat" cmpd="sng">
            <a:solidFill>
              <a:srgbClr val="F9AD1B"/>
            </a:solidFill>
            <a:prstDash val="solid"/>
            <a:round/>
            <a:headEnd type="none" w="med" len="med"/>
            <a:tailEnd type="none" w="med" len="med"/>
          </a:ln>
        </p:spPr>
      </p:cxnSp>
      <p:sp>
        <p:nvSpPr>
          <p:cNvPr id="144" name="Google Shape;144;g2eb1fcd4320_0_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g2eb1fcd4320_0_122"/>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Y25 SDPBC Template">
  <p:cSld name="CUSTOM_11">
    <p:spTree>
      <p:nvGrpSpPr>
        <p:cNvPr id="1" name="Shape 14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g2eb1fcd4320_0_1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49" name="Google Shape;149;g2eb1fcd4320_0_1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g2eb1fcd4320_0_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51"/>
        <p:cNvGrpSpPr/>
        <p:nvPr/>
      </p:nvGrpSpPr>
      <p:grpSpPr>
        <a:xfrm>
          <a:off x="0" y="0"/>
          <a:ext cx="0" cy="0"/>
          <a:chOff x="0" y="0"/>
          <a:chExt cx="0" cy="0"/>
        </a:xfrm>
      </p:grpSpPr>
      <p:sp>
        <p:nvSpPr>
          <p:cNvPr id="152" name="Google Shape;152;g2eb1fcd4320_0_14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3" name="Google Shape;153;g2eb1fcd4320_0_14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4" name="Google Shape;154;g2eb1fcd4320_0_14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5" name="Google Shape;155;g2eb1fcd4320_0_14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56"/>
        <p:cNvGrpSpPr/>
        <p:nvPr/>
      </p:nvGrpSpPr>
      <p:grpSpPr>
        <a:xfrm>
          <a:off x="0" y="0"/>
          <a:ext cx="0" cy="0"/>
          <a:chOff x="0" y="0"/>
          <a:chExt cx="0" cy="0"/>
        </a:xfrm>
      </p:grpSpPr>
      <p:sp>
        <p:nvSpPr>
          <p:cNvPr id="157" name="Google Shape;157;g2eb1fcd4320_0_147"/>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8" name="Google Shape;158;g2eb1fcd4320_0_147"/>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9" name="Google Shape;159;g2eb1fcd4320_0_14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0" name="Google Shape;160;g2eb1fcd4320_0_14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161"/>
        <p:cNvGrpSpPr/>
        <p:nvPr/>
      </p:nvGrpSpPr>
      <p:grpSpPr>
        <a:xfrm>
          <a:off x="0" y="0"/>
          <a:ext cx="0" cy="0"/>
          <a:chOff x="0" y="0"/>
          <a:chExt cx="0" cy="0"/>
        </a:xfrm>
      </p:grpSpPr>
      <p:sp>
        <p:nvSpPr>
          <p:cNvPr id="162" name="Google Shape;162;g2eb1fcd4320_0_15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3" name="Google Shape;163;g2eb1fcd4320_0_15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4" name="Google Shape;164;g2eb1fcd4320_0_15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5" name="Google Shape;165;g2eb1fcd4320_0_15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6"/>
        <p:cNvGrpSpPr/>
        <p:nvPr/>
      </p:nvGrpSpPr>
      <p:grpSpPr>
        <a:xfrm>
          <a:off x="0" y="0"/>
          <a:ext cx="0" cy="0"/>
          <a:chOff x="0" y="0"/>
          <a:chExt cx="0" cy="0"/>
        </a:xfrm>
      </p:grpSpPr>
      <p:sp>
        <p:nvSpPr>
          <p:cNvPr id="167" name="Google Shape;167;g2eb1fcd4320_0_157"/>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8" name="Google Shape;168;g2eb1fcd4320_0_157"/>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9" name="Google Shape;169;g2eb1fcd4320_0_157"/>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70" name="Google Shape;170;g2eb1fcd4320_0_157"/>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71" name="Google Shape;171;g2eb1fcd4320_0_15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2" name="Google Shape;172;g2eb1fcd4320_0_15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173"/>
        <p:cNvGrpSpPr/>
        <p:nvPr/>
      </p:nvGrpSpPr>
      <p:grpSpPr>
        <a:xfrm>
          <a:off x="0" y="0"/>
          <a:ext cx="0" cy="0"/>
          <a:chOff x="0" y="0"/>
          <a:chExt cx="0" cy="0"/>
        </a:xfrm>
      </p:grpSpPr>
      <p:sp>
        <p:nvSpPr>
          <p:cNvPr id="174" name="Google Shape;174;g2eb1fcd4320_0_16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75" name="Google Shape;175;g2eb1fcd4320_0_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Y25 SDPBC Theme" type="blank">
  <p:cSld name="BLANK">
    <p:spTree>
      <p:nvGrpSpPr>
        <p:cNvPr id="1" name="Shape 17"/>
        <p:cNvGrpSpPr/>
        <p:nvPr/>
      </p:nvGrpSpPr>
      <p:grpSpPr>
        <a:xfrm>
          <a:off x="0" y="0"/>
          <a:ext cx="0" cy="0"/>
          <a:chOff x="0" y="0"/>
          <a:chExt cx="0" cy="0"/>
        </a:xfrm>
      </p:grpSpPr>
      <p:sp>
        <p:nvSpPr>
          <p:cNvPr id="18" name="Google Shape;18;g2eb1fcd4320_0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g2eb1fcd4320_0_8"/>
          <p:cNvSpPr/>
          <p:nvPr/>
        </p:nvSpPr>
        <p:spPr>
          <a:xfrm>
            <a:off x="0" y="0"/>
            <a:ext cx="9144000" cy="3480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0" name="Google Shape;20;g2eb1fcd4320_0_8"/>
          <p:cNvSpPr/>
          <p:nvPr/>
        </p:nvSpPr>
        <p:spPr>
          <a:xfrm>
            <a:off x="-2650" y="3489350"/>
            <a:ext cx="9144000" cy="16542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 name="Google Shape;21;g2eb1fcd4320_0_8"/>
          <p:cNvCxnSpPr/>
          <p:nvPr/>
        </p:nvCxnSpPr>
        <p:spPr>
          <a:xfrm flipH="1">
            <a:off x="0" y="3470500"/>
            <a:ext cx="9157200" cy="9600"/>
          </a:xfrm>
          <a:prstGeom prst="straightConnector1">
            <a:avLst/>
          </a:prstGeom>
          <a:noFill/>
          <a:ln w="76200" cap="flat" cmpd="sng">
            <a:solidFill>
              <a:srgbClr val="00ACEC"/>
            </a:solidFill>
            <a:prstDash val="solid"/>
            <a:round/>
            <a:headEnd type="none" w="med" len="med"/>
            <a:tailEnd type="none" w="med" len="med"/>
          </a:ln>
        </p:spPr>
      </p:cxnSp>
      <p:cxnSp>
        <p:nvCxnSpPr>
          <p:cNvPr id="22" name="Google Shape;22;g2eb1fcd4320_0_8"/>
          <p:cNvCxnSpPr/>
          <p:nvPr/>
        </p:nvCxnSpPr>
        <p:spPr>
          <a:xfrm>
            <a:off x="-3300" y="424700"/>
            <a:ext cx="9147300" cy="0"/>
          </a:xfrm>
          <a:prstGeom prst="straightConnector1">
            <a:avLst/>
          </a:prstGeom>
          <a:noFill/>
          <a:ln w="28575" cap="flat" cmpd="sng">
            <a:solidFill>
              <a:srgbClr val="F9B542"/>
            </a:solidFill>
            <a:prstDash val="solid"/>
            <a:round/>
            <a:headEnd type="none" w="med" len="med"/>
            <a:tailEnd type="none" w="med" len="med"/>
          </a:ln>
        </p:spPr>
      </p:cxnSp>
      <p:pic>
        <p:nvPicPr>
          <p:cNvPr id="23" name="Google Shape;23;g2eb1fcd4320_0_8"/>
          <p:cNvPicPr preferRelativeResize="0"/>
          <p:nvPr/>
        </p:nvPicPr>
        <p:blipFill>
          <a:blip r:embed="rId2">
            <a:alphaModFix/>
          </a:blip>
          <a:stretch>
            <a:fillRect/>
          </a:stretch>
        </p:blipFill>
        <p:spPr>
          <a:xfrm>
            <a:off x="6600" y="0"/>
            <a:ext cx="9144000" cy="5143500"/>
          </a:xfrm>
          <a:prstGeom prst="rect">
            <a:avLst/>
          </a:prstGeom>
          <a:noFill/>
          <a:ln>
            <a:noFill/>
          </a:ln>
        </p:spPr>
      </p:pic>
      <p:cxnSp>
        <p:nvCxnSpPr>
          <p:cNvPr id="24" name="Google Shape;24;g2eb1fcd4320_0_8"/>
          <p:cNvCxnSpPr/>
          <p:nvPr/>
        </p:nvCxnSpPr>
        <p:spPr>
          <a:xfrm>
            <a:off x="-3300" y="3426475"/>
            <a:ext cx="9152100" cy="1500"/>
          </a:xfrm>
          <a:prstGeom prst="straightConnector1">
            <a:avLst/>
          </a:prstGeom>
          <a:noFill/>
          <a:ln w="28575" cap="flat" cmpd="sng">
            <a:solidFill>
              <a:srgbClr val="F9B542"/>
            </a:solidFill>
            <a:prstDash val="solid"/>
            <a:round/>
            <a:headEnd type="none" w="med" len="med"/>
            <a:tailEnd type="none" w="med" len="med"/>
          </a:ln>
        </p:spPr>
      </p:cxnSp>
      <p:sp>
        <p:nvSpPr>
          <p:cNvPr id="25" name="Google Shape;25;g2eb1fcd4320_0_8"/>
          <p:cNvSpPr txBox="1"/>
          <p:nvPr/>
        </p:nvSpPr>
        <p:spPr>
          <a:xfrm>
            <a:off x="452900" y="3489350"/>
            <a:ext cx="4575900" cy="125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26" name="Google Shape;26;g2eb1fcd4320_0_8"/>
          <p:cNvSpPr txBox="1"/>
          <p:nvPr/>
        </p:nvSpPr>
        <p:spPr>
          <a:xfrm>
            <a:off x="5712050" y="3623288"/>
            <a:ext cx="3432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27" name="Google Shape;27;g2eb1fcd4320_0_8"/>
          <p:cNvSpPr txBox="1"/>
          <p:nvPr/>
        </p:nvSpPr>
        <p:spPr>
          <a:xfrm>
            <a:off x="5712050" y="4227513"/>
            <a:ext cx="33615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cxnSp>
        <p:nvCxnSpPr>
          <p:cNvPr id="28" name="Google Shape;28;g2eb1fcd4320_0_8"/>
          <p:cNvCxnSpPr/>
          <p:nvPr/>
        </p:nvCxnSpPr>
        <p:spPr>
          <a:xfrm flipH="1">
            <a:off x="5651275" y="3731450"/>
            <a:ext cx="4800" cy="775800"/>
          </a:xfrm>
          <a:prstGeom prst="straightConnector1">
            <a:avLst/>
          </a:prstGeom>
          <a:noFill/>
          <a:ln w="9525" cap="flat" cmpd="sng">
            <a:solidFill>
              <a:srgbClr val="F9AD1B"/>
            </a:solidFill>
            <a:prstDash val="solid"/>
            <a:round/>
            <a:headEnd type="none" w="med" len="med"/>
            <a:tailEnd type="none" w="med" len="med"/>
          </a:ln>
        </p:spPr>
      </p:cxnSp>
      <p:sp>
        <p:nvSpPr>
          <p:cNvPr id="29" name="Google Shape;29;g2eb1fcd4320_0_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1 1 1 1 1 1 1 1 1 1 1 1 1 3">
  <p:cSld name="TITLE_1_1_1_1_1_1_1_1_1_1_1_1_1_1_1_3">
    <p:spTree>
      <p:nvGrpSpPr>
        <p:cNvPr id="1" name="Shape 30"/>
        <p:cNvGrpSpPr/>
        <p:nvPr/>
      </p:nvGrpSpPr>
      <p:grpSpPr>
        <a:xfrm>
          <a:off x="0" y="0"/>
          <a:ext cx="0" cy="0"/>
          <a:chOff x="0" y="0"/>
          <a:chExt cx="0" cy="0"/>
        </a:xfrm>
      </p:grpSpPr>
      <p:pic>
        <p:nvPicPr>
          <p:cNvPr id="31" name="Google Shape;31;g2eb1fcd4320_0_21"/>
          <p:cNvPicPr preferRelativeResize="0"/>
          <p:nvPr/>
        </p:nvPicPr>
        <p:blipFill>
          <a:blip r:embed="rId2">
            <a:alphaModFix/>
          </a:blip>
          <a:stretch>
            <a:fillRect/>
          </a:stretch>
        </p:blipFill>
        <p:spPr>
          <a:xfrm>
            <a:off x="0" y="0"/>
            <a:ext cx="9144000" cy="5143505"/>
          </a:xfrm>
          <a:prstGeom prst="rect">
            <a:avLst/>
          </a:prstGeom>
          <a:noFill/>
          <a:ln>
            <a:noFill/>
          </a:ln>
        </p:spPr>
      </p:pic>
      <p:sp>
        <p:nvSpPr>
          <p:cNvPr id="32" name="Google Shape;32;g2eb1fcd4320_0_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33"/>
        <p:cNvGrpSpPr/>
        <p:nvPr/>
      </p:nvGrpSpPr>
      <p:grpSpPr>
        <a:xfrm>
          <a:off x="0" y="0"/>
          <a:ext cx="0" cy="0"/>
          <a:chOff x="0" y="0"/>
          <a:chExt cx="0" cy="0"/>
        </a:xfrm>
      </p:grpSpPr>
      <p:sp>
        <p:nvSpPr>
          <p:cNvPr id="34" name="Google Shape;34;g2eb1fcd4320_0_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g2eb1fcd4320_0_24"/>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 name="Google Shape;36;g2eb1fcd4320_0_24"/>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sp>
        <p:nvSpPr>
          <p:cNvPr id="37" name="Google Shape;37;g2eb1fcd4320_0_24"/>
          <p:cNvSpPr/>
          <p:nvPr/>
        </p:nvSpPr>
        <p:spPr>
          <a:xfrm>
            <a:off x="2738750" y="331500"/>
            <a:ext cx="6405300" cy="48042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8" name="Google Shape;38;g2eb1fcd4320_0_24"/>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9" name="Google Shape;39;g2eb1fcd4320_0_24"/>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pic>
        <p:nvPicPr>
          <p:cNvPr id="40" name="Google Shape;40;g2eb1fcd4320_0_24"/>
          <p:cNvPicPr preferRelativeResize="0"/>
          <p:nvPr/>
        </p:nvPicPr>
        <p:blipFill>
          <a:blip r:embed="rId2">
            <a:alphaModFix/>
          </a:blip>
          <a:stretch>
            <a:fillRect/>
          </a:stretch>
        </p:blipFill>
        <p:spPr>
          <a:xfrm>
            <a:off x="-2650" y="-8075"/>
            <a:ext cx="9153648" cy="5143500"/>
          </a:xfrm>
          <a:prstGeom prst="rect">
            <a:avLst/>
          </a:prstGeom>
          <a:noFill/>
          <a:ln>
            <a:noFill/>
          </a:ln>
        </p:spPr>
      </p:pic>
      <p:sp>
        <p:nvSpPr>
          <p:cNvPr id="41" name="Google Shape;41;g2eb1fcd4320_0_24"/>
          <p:cNvSpPr txBox="1"/>
          <p:nvPr/>
        </p:nvSpPr>
        <p:spPr>
          <a:xfrm>
            <a:off x="163850" y="925800"/>
            <a:ext cx="2408400" cy="23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42" name="Google Shape;42;g2eb1fcd4320_0_24"/>
          <p:cNvSpPr txBox="1"/>
          <p:nvPr/>
        </p:nvSpPr>
        <p:spPr>
          <a:xfrm>
            <a:off x="184550" y="3238150"/>
            <a:ext cx="18969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43" name="Google Shape;43;g2eb1fcd4320_0_24"/>
          <p:cNvSpPr txBox="1"/>
          <p:nvPr/>
        </p:nvSpPr>
        <p:spPr>
          <a:xfrm>
            <a:off x="184550" y="4098200"/>
            <a:ext cx="17556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sp>
        <p:nvSpPr>
          <p:cNvPr id="44" name="Google Shape;44;g2eb1fcd4320_0_24"/>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8">
  <p:cSld name="CUSTOM_7">
    <p:spTree>
      <p:nvGrpSpPr>
        <p:cNvPr id="1" name="Shape 45"/>
        <p:cNvGrpSpPr/>
        <p:nvPr/>
      </p:nvGrpSpPr>
      <p:grpSpPr>
        <a:xfrm>
          <a:off x="0" y="0"/>
          <a:ext cx="0" cy="0"/>
          <a:chOff x="0" y="0"/>
          <a:chExt cx="0" cy="0"/>
        </a:xfrm>
      </p:grpSpPr>
      <p:sp>
        <p:nvSpPr>
          <p:cNvPr id="46" name="Google Shape;46;g2eb1fcd4320_0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g2eb1fcd4320_0_36"/>
          <p:cNvSpPr/>
          <p:nvPr/>
        </p:nvSpPr>
        <p:spPr>
          <a:xfrm>
            <a:off x="2738750" y="344550"/>
            <a:ext cx="6405300" cy="4791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48" name="Google Shape;48;g2eb1fcd4320_0_36"/>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9" name="Google Shape;49;g2eb1fcd4320_0_36"/>
          <p:cNvPicPr preferRelativeResize="0"/>
          <p:nvPr/>
        </p:nvPicPr>
        <p:blipFill>
          <a:blip r:embed="rId2">
            <a:alphaModFix/>
          </a:blip>
          <a:stretch>
            <a:fillRect/>
          </a:stretch>
        </p:blipFill>
        <p:spPr>
          <a:xfrm>
            <a:off x="7000" y="-8075"/>
            <a:ext cx="9144000" cy="5143500"/>
          </a:xfrm>
          <a:prstGeom prst="rect">
            <a:avLst/>
          </a:prstGeom>
          <a:noFill/>
          <a:ln>
            <a:noFill/>
          </a:ln>
        </p:spPr>
      </p:pic>
      <p:sp>
        <p:nvSpPr>
          <p:cNvPr id="50" name="Google Shape;50;g2eb1fcd4320_0_36"/>
          <p:cNvSpPr/>
          <p:nvPr/>
        </p:nvSpPr>
        <p:spPr>
          <a:xfrm>
            <a:off x="-2650" y="2247550"/>
            <a:ext cx="2741400" cy="24777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g2eb1fcd4320_0_36"/>
          <p:cNvSpPr txBox="1"/>
          <p:nvPr/>
        </p:nvSpPr>
        <p:spPr>
          <a:xfrm>
            <a:off x="1845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52" name="Google Shape;52;g2eb1fcd4320_0_36"/>
          <p:cNvSpPr txBox="1"/>
          <p:nvPr/>
        </p:nvSpPr>
        <p:spPr>
          <a:xfrm>
            <a:off x="184550" y="3858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2023</a:t>
            </a:r>
            <a:endParaRPr sz="2500" b="1">
              <a:solidFill>
                <a:srgbClr val="FFFFFF"/>
              </a:solidFill>
              <a:latin typeface="Montserrat"/>
              <a:ea typeface="Montserrat"/>
              <a:cs typeface="Montserrat"/>
              <a:sym typeface="Montserrat"/>
            </a:endParaRPr>
          </a:p>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2024</a:t>
            </a:r>
            <a:endParaRPr sz="2500" b="1">
              <a:solidFill>
                <a:srgbClr val="FFFFFF"/>
              </a:solidFill>
              <a:latin typeface="Montserrat"/>
              <a:ea typeface="Montserrat"/>
              <a:cs typeface="Montserrat"/>
              <a:sym typeface="Montserrat"/>
            </a:endParaRPr>
          </a:p>
        </p:txBody>
      </p:sp>
      <p:cxnSp>
        <p:nvCxnSpPr>
          <p:cNvPr id="53" name="Google Shape;53;g2eb1fcd4320_0_36"/>
          <p:cNvCxnSpPr/>
          <p:nvPr/>
        </p:nvCxnSpPr>
        <p:spPr>
          <a:xfrm>
            <a:off x="-76525" y="1360575"/>
            <a:ext cx="1262100" cy="0"/>
          </a:xfrm>
          <a:prstGeom prst="straightConnector1">
            <a:avLst/>
          </a:prstGeom>
          <a:noFill/>
          <a:ln w="28575" cap="flat" cmpd="sng">
            <a:solidFill>
              <a:srgbClr val="FFFFFF"/>
            </a:solidFill>
            <a:prstDash val="solid"/>
            <a:round/>
            <a:headEnd type="none" w="med" len="med"/>
            <a:tailEnd type="none" w="med" len="med"/>
          </a:ln>
        </p:spPr>
      </p:cxnSp>
      <p:sp>
        <p:nvSpPr>
          <p:cNvPr id="54" name="Google Shape;54;g2eb1fcd4320_0_36"/>
          <p:cNvSpPr/>
          <p:nvPr/>
        </p:nvSpPr>
        <p:spPr>
          <a:xfrm>
            <a:off x="1185575" y="1203825"/>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g2eb1fcd4320_0_36"/>
          <p:cNvSpPr txBox="1"/>
          <p:nvPr/>
        </p:nvSpPr>
        <p:spPr>
          <a:xfrm>
            <a:off x="1149350" y="1113425"/>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&lt;</a:t>
            </a:r>
            <a:endParaRPr sz="2000">
              <a:solidFill>
                <a:srgbClr val="FFFFFF"/>
              </a:solidFill>
            </a:endParaRPr>
          </a:p>
        </p:txBody>
      </p:sp>
      <p:cxnSp>
        <p:nvCxnSpPr>
          <p:cNvPr id="56" name="Google Shape;56;g2eb1fcd4320_0_36"/>
          <p:cNvCxnSpPr/>
          <p:nvPr/>
        </p:nvCxnSpPr>
        <p:spPr>
          <a:xfrm>
            <a:off x="1281825" y="1358100"/>
            <a:ext cx="207600" cy="1500"/>
          </a:xfrm>
          <a:prstGeom prst="straightConnector1">
            <a:avLst/>
          </a:prstGeom>
          <a:noFill/>
          <a:ln w="28575" cap="flat" cmpd="sng">
            <a:solidFill>
              <a:srgbClr val="FFFFFF"/>
            </a:solidFill>
            <a:prstDash val="solid"/>
            <a:round/>
            <a:headEnd type="none" w="med" len="med"/>
            <a:tailEnd type="none" w="med" len="med"/>
          </a:ln>
        </p:spPr>
      </p:cxnSp>
      <p:sp>
        <p:nvSpPr>
          <p:cNvPr id="57" name="Google Shape;57;g2eb1fcd4320_0_36"/>
          <p:cNvSpPr/>
          <p:nvPr/>
        </p:nvSpPr>
        <p:spPr>
          <a:xfrm>
            <a:off x="277825" y="1750525"/>
            <a:ext cx="8190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REVIEW</a:t>
            </a:r>
            <a:endParaRPr sz="1200">
              <a:solidFill>
                <a:schemeClr val="lt1"/>
              </a:solidFill>
              <a:latin typeface="Montserrat Light"/>
              <a:ea typeface="Montserrat Light"/>
              <a:cs typeface="Montserrat Light"/>
              <a:sym typeface="Montserrat Light"/>
            </a:endParaRPr>
          </a:p>
        </p:txBody>
      </p:sp>
      <p:cxnSp>
        <p:nvCxnSpPr>
          <p:cNvPr id="58" name="Google Shape;58;g2eb1fcd4320_0_36"/>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sp>
        <p:nvSpPr>
          <p:cNvPr id="59" name="Google Shape;59;g2eb1fcd4320_0_36"/>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60"/>
        <p:cNvGrpSpPr/>
        <p:nvPr/>
      </p:nvGrpSpPr>
      <p:grpSpPr>
        <a:xfrm>
          <a:off x="0" y="0"/>
          <a:ext cx="0" cy="0"/>
          <a:chOff x="0" y="0"/>
          <a:chExt cx="0" cy="0"/>
        </a:xfrm>
      </p:grpSpPr>
      <p:sp>
        <p:nvSpPr>
          <p:cNvPr id="61" name="Google Shape;61;g2eb1fcd4320_0_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g2eb1fcd4320_0_51"/>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g2eb1fcd4320_0_51"/>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g2eb1fcd4320_0_51"/>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g2eb1fcd4320_0_51"/>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g2eb1fcd4320_0_51"/>
          <p:cNvSpPr/>
          <p:nvPr/>
        </p:nvSpPr>
        <p:spPr>
          <a:xfrm>
            <a:off x="1725300" y="91700"/>
            <a:ext cx="5754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7" name="Google Shape;67;g2eb1fcd4320_0_51"/>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68" name="Google Shape;68;g2eb1fcd4320_0_51"/>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sp>
        <p:nvSpPr>
          <p:cNvPr id="69" name="Google Shape;69;g2eb1fcd4320_0_51"/>
          <p:cNvSpPr/>
          <p:nvPr/>
        </p:nvSpPr>
        <p:spPr>
          <a:xfrm flipH="1">
            <a:off x="7788600" y="245775"/>
            <a:ext cx="13554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0" name="Google Shape;70;g2eb1fcd4320_0_51"/>
          <p:cNvCxnSpPr/>
          <p:nvPr/>
        </p:nvCxnSpPr>
        <p:spPr>
          <a:xfrm flipH="1">
            <a:off x="7762325" y="354225"/>
            <a:ext cx="1327800" cy="4395600"/>
          </a:xfrm>
          <a:prstGeom prst="straightConnector1">
            <a:avLst/>
          </a:prstGeom>
          <a:noFill/>
          <a:ln w="28575" cap="flat" cmpd="sng">
            <a:solidFill>
              <a:srgbClr val="00ACEC"/>
            </a:solidFill>
            <a:prstDash val="solid"/>
            <a:round/>
            <a:headEnd type="none" w="med" len="med"/>
            <a:tailEnd type="none" w="med" len="med"/>
          </a:ln>
        </p:spPr>
      </p:cxnSp>
      <p:pic>
        <p:nvPicPr>
          <p:cNvPr id="71" name="Google Shape;71;g2eb1fcd4320_0_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 name="Google Shape;72;g2eb1fcd4320_0_51"/>
          <p:cNvSpPr/>
          <p:nvPr/>
        </p:nvSpPr>
        <p:spPr>
          <a:xfrm>
            <a:off x="183400" y="2926050"/>
            <a:ext cx="2493600" cy="1442100"/>
          </a:xfrm>
          <a:prstGeom prst="rect">
            <a:avLst/>
          </a:prstGeom>
          <a:solidFill>
            <a:srgbClr val="F3F3F3"/>
          </a:solidFill>
          <a:ln w="28575"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PHOTO</a:t>
            </a:r>
            <a:endParaRPr/>
          </a:p>
        </p:txBody>
      </p:sp>
      <p:sp>
        <p:nvSpPr>
          <p:cNvPr id="73" name="Google Shape;73;g2eb1fcd4320_0_51"/>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74" name="Google Shape;74;g2eb1fcd4320_0_51"/>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sp>
        <p:nvSpPr>
          <p:cNvPr id="75" name="Google Shape;75;g2eb1fcd4320_0_51"/>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cxnSp>
        <p:nvCxnSpPr>
          <p:cNvPr id="76" name="Google Shape;76;g2eb1fcd4320_0_51"/>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77"/>
        <p:cNvGrpSpPr/>
        <p:nvPr/>
      </p:nvGrpSpPr>
      <p:grpSpPr>
        <a:xfrm>
          <a:off x="0" y="0"/>
          <a:ext cx="0" cy="0"/>
          <a:chOff x="0" y="0"/>
          <a:chExt cx="0" cy="0"/>
        </a:xfrm>
      </p:grpSpPr>
      <p:sp>
        <p:nvSpPr>
          <p:cNvPr id="78" name="Google Shape;78;g2eb1fcd4320_0_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g2eb1fcd4320_0_68"/>
          <p:cNvSpPr/>
          <p:nvPr/>
        </p:nvSpPr>
        <p:spPr>
          <a:xfrm>
            <a:off x="0" y="344550"/>
            <a:ext cx="6400800" cy="4791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80" name="Google Shape;80;g2eb1fcd4320_0_68"/>
          <p:cNvSpPr/>
          <p:nvPr/>
        </p:nvSpPr>
        <p:spPr>
          <a:xfrm>
            <a:off x="63981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1" name="Google Shape;81;g2eb1fcd4320_0_68"/>
          <p:cNvPicPr preferRelativeResize="0"/>
          <p:nvPr/>
        </p:nvPicPr>
        <p:blipFill>
          <a:blip r:embed="rId2">
            <a:alphaModFix/>
          </a:blip>
          <a:stretch>
            <a:fillRect/>
          </a:stretch>
        </p:blipFill>
        <p:spPr>
          <a:xfrm>
            <a:off x="-2" y="-8075"/>
            <a:ext cx="9144000" cy="5143500"/>
          </a:xfrm>
          <a:prstGeom prst="rect">
            <a:avLst/>
          </a:prstGeom>
          <a:noFill/>
          <a:ln>
            <a:noFill/>
          </a:ln>
        </p:spPr>
      </p:pic>
      <p:sp>
        <p:nvSpPr>
          <p:cNvPr id="82" name="Google Shape;82;g2eb1fcd4320_0_68"/>
          <p:cNvSpPr/>
          <p:nvPr/>
        </p:nvSpPr>
        <p:spPr>
          <a:xfrm>
            <a:off x="6398150" y="2247550"/>
            <a:ext cx="2741400" cy="24942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2eb1fcd4320_0_68"/>
          <p:cNvSpPr txBox="1"/>
          <p:nvPr/>
        </p:nvSpPr>
        <p:spPr>
          <a:xfrm>
            <a:off x="65853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84" name="Google Shape;84;g2eb1fcd4320_0_68"/>
          <p:cNvSpPr txBox="1"/>
          <p:nvPr/>
        </p:nvSpPr>
        <p:spPr>
          <a:xfrm>
            <a:off x="6661550" y="3900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2024</a:t>
            </a:r>
            <a:endParaRPr sz="2500">
              <a:solidFill>
                <a:srgbClr val="FFFFFF"/>
              </a:solidFill>
              <a:latin typeface="Montserrat Black"/>
              <a:ea typeface="Montserrat Black"/>
              <a:cs typeface="Montserrat Black"/>
              <a:sym typeface="Montserrat Black"/>
            </a:endParaRPr>
          </a:p>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2025</a:t>
            </a:r>
            <a:endParaRPr sz="2500">
              <a:solidFill>
                <a:srgbClr val="FFFFFF"/>
              </a:solidFill>
              <a:latin typeface="Montserrat Black"/>
              <a:ea typeface="Montserrat Black"/>
              <a:cs typeface="Montserrat Black"/>
              <a:sym typeface="Montserrat Black"/>
            </a:endParaRPr>
          </a:p>
        </p:txBody>
      </p:sp>
      <p:cxnSp>
        <p:nvCxnSpPr>
          <p:cNvPr id="85" name="Google Shape;85;g2eb1fcd4320_0_68"/>
          <p:cNvCxnSpPr/>
          <p:nvPr/>
        </p:nvCxnSpPr>
        <p:spPr>
          <a:xfrm>
            <a:off x="6402225" y="1363050"/>
            <a:ext cx="1262100" cy="0"/>
          </a:xfrm>
          <a:prstGeom prst="straightConnector1">
            <a:avLst/>
          </a:prstGeom>
          <a:noFill/>
          <a:ln w="28575" cap="flat" cmpd="sng">
            <a:solidFill>
              <a:srgbClr val="FFFFFF"/>
            </a:solidFill>
            <a:prstDash val="solid"/>
            <a:round/>
            <a:headEnd type="none" w="med" len="med"/>
            <a:tailEnd type="none" w="med" len="med"/>
          </a:ln>
        </p:spPr>
      </p:cxnSp>
      <p:sp>
        <p:nvSpPr>
          <p:cNvPr id="86" name="Google Shape;86;g2eb1fcd4320_0_68"/>
          <p:cNvSpPr/>
          <p:nvPr/>
        </p:nvSpPr>
        <p:spPr>
          <a:xfrm>
            <a:off x="7664325" y="1206300"/>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g2eb1fcd4320_0_68"/>
          <p:cNvSpPr txBox="1"/>
          <p:nvPr/>
        </p:nvSpPr>
        <p:spPr>
          <a:xfrm>
            <a:off x="7684375" y="1115900"/>
            <a:ext cx="4242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&gt;</a:t>
            </a:r>
            <a:endParaRPr sz="2000">
              <a:solidFill>
                <a:srgbClr val="FFFFFF"/>
              </a:solidFill>
            </a:endParaRPr>
          </a:p>
        </p:txBody>
      </p:sp>
      <p:cxnSp>
        <p:nvCxnSpPr>
          <p:cNvPr id="88" name="Google Shape;88;g2eb1fcd4320_0_68"/>
          <p:cNvCxnSpPr/>
          <p:nvPr/>
        </p:nvCxnSpPr>
        <p:spPr>
          <a:xfrm rot="10800000" flipH="1">
            <a:off x="7664975" y="1360250"/>
            <a:ext cx="230400" cy="3300"/>
          </a:xfrm>
          <a:prstGeom prst="straightConnector1">
            <a:avLst/>
          </a:prstGeom>
          <a:noFill/>
          <a:ln w="28575" cap="flat" cmpd="sng">
            <a:solidFill>
              <a:srgbClr val="FFFFFF"/>
            </a:solidFill>
            <a:prstDash val="solid"/>
            <a:round/>
            <a:headEnd type="none" w="med" len="med"/>
            <a:tailEnd type="none" w="med" len="med"/>
          </a:ln>
        </p:spPr>
      </p:cxnSp>
      <p:sp>
        <p:nvSpPr>
          <p:cNvPr id="89" name="Google Shape;89;g2eb1fcd4320_0_68"/>
          <p:cNvSpPr/>
          <p:nvPr/>
        </p:nvSpPr>
        <p:spPr>
          <a:xfrm>
            <a:off x="6661550" y="1750525"/>
            <a:ext cx="10227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Montserrat Light"/>
                <a:ea typeface="Montserrat Light"/>
                <a:cs typeface="Montserrat Light"/>
                <a:sym typeface="Montserrat Light"/>
              </a:rPr>
              <a:t>FORWARD</a:t>
            </a:r>
            <a:endParaRPr sz="1200">
              <a:solidFill>
                <a:srgbClr val="FFFFFF"/>
              </a:solidFill>
              <a:latin typeface="Montserrat Light"/>
              <a:ea typeface="Montserrat Light"/>
              <a:cs typeface="Montserrat Light"/>
              <a:sym typeface="Montserrat Light"/>
            </a:endParaRPr>
          </a:p>
        </p:txBody>
      </p:sp>
      <p:cxnSp>
        <p:nvCxnSpPr>
          <p:cNvPr id="90" name="Google Shape;90;g2eb1fcd4320_0_68"/>
          <p:cNvCxnSpPr/>
          <p:nvPr/>
        </p:nvCxnSpPr>
        <p:spPr>
          <a:xfrm>
            <a:off x="6396350" y="393000"/>
            <a:ext cx="6600" cy="4369500"/>
          </a:xfrm>
          <a:prstGeom prst="straightConnector1">
            <a:avLst/>
          </a:prstGeom>
          <a:noFill/>
          <a:ln w="28575" cap="flat" cmpd="sng">
            <a:solidFill>
              <a:srgbClr val="00ACEC"/>
            </a:solidFill>
            <a:prstDash val="solid"/>
            <a:round/>
            <a:headEnd type="none" w="med" len="med"/>
            <a:tailEnd type="none" w="med" len="med"/>
          </a:ln>
        </p:spPr>
      </p:cxnSp>
      <p:sp>
        <p:nvSpPr>
          <p:cNvPr id="91" name="Google Shape;91;g2eb1fcd4320_0_6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92"/>
        <p:cNvGrpSpPr/>
        <p:nvPr/>
      </p:nvGrpSpPr>
      <p:grpSpPr>
        <a:xfrm>
          <a:off x="0" y="0"/>
          <a:ext cx="0" cy="0"/>
          <a:chOff x="0" y="0"/>
          <a:chExt cx="0" cy="0"/>
        </a:xfrm>
      </p:grpSpPr>
      <p:sp>
        <p:nvSpPr>
          <p:cNvPr id="93" name="Google Shape;93;g2eb1fcd4320_0_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94" name="Google Shape;94;g2eb1fcd4320_0_83"/>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g2eb1fcd4320_0_83"/>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g2eb1fcd4320_0_83"/>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g2eb1fcd4320_0_83"/>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g2eb1fcd4320_0_83"/>
          <p:cNvSpPr/>
          <p:nvPr/>
        </p:nvSpPr>
        <p:spPr>
          <a:xfrm>
            <a:off x="1702200" y="91700"/>
            <a:ext cx="5985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99" name="Google Shape;99;g2eb1fcd4320_0_83"/>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100" name="Google Shape;100;g2eb1fcd4320_0_83"/>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pic>
        <p:nvPicPr>
          <p:cNvPr id="101" name="Google Shape;101;g2eb1fcd4320_0_83"/>
          <p:cNvPicPr preferRelativeResize="0"/>
          <p:nvPr/>
        </p:nvPicPr>
        <p:blipFill>
          <a:blip r:embed="rId2">
            <a:alphaModFix/>
          </a:blip>
          <a:stretch>
            <a:fillRect/>
          </a:stretch>
        </p:blipFill>
        <p:spPr>
          <a:xfrm>
            <a:off x="-1388" y="0"/>
            <a:ext cx="9146774" cy="5143500"/>
          </a:xfrm>
          <a:prstGeom prst="rect">
            <a:avLst/>
          </a:prstGeom>
          <a:noFill/>
          <a:ln>
            <a:noFill/>
          </a:ln>
        </p:spPr>
      </p:pic>
      <p:sp>
        <p:nvSpPr>
          <p:cNvPr id="102" name="Google Shape;102;g2eb1fcd4320_0_83"/>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103" name="Google Shape;103;g2eb1fcd4320_0_83"/>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cxnSp>
        <p:nvCxnSpPr>
          <p:cNvPr id="104" name="Google Shape;104;g2eb1fcd4320_0_83"/>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105"/>
        <p:cNvGrpSpPr/>
        <p:nvPr/>
      </p:nvGrpSpPr>
      <p:grpSpPr>
        <a:xfrm>
          <a:off x="0" y="0"/>
          <a:ext cx="0" cy="0"/>
          <a:chOff x="0" y="0"/>
          <a:chExt cx="0" cy="0"/>
        </a:xfrm>
      </p:grpSpPr>
      <p:sp>
        <p:nvSpPr>
          <p:cNvPr id="106" name="Google Shape;106;g2eb1fcd4320_0_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g2eb1fcd4320_0_96"/>
          <p:cNvSpPr/>
          <p:nvPr/>
        </p:nvSpPr>
        <p:spPr>
          <a:xfrm>
            <a:off x="4542600" y="8325"/>
            <a:ext cx="4598700" cy="47589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108" name="Google Shape;108;g2eb1fcd4320_0_96"/>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g2eb1fcd4320_0_96"/>
          <p:cNvSpPr/>
          <p:nvPr/>
        </p:nvSpPr>
        <p:spPr>
          <a:xfrm flipH="1">
            <a:off x="7752350" y="274600"/>
            <a:ext cx="13890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g2eb1fcd4320_0_96"/>
          <p:cNvSpPr/>
          <p:nvPr/>
        </p:nvSpPr>
        <p:spPr>
          <a:xfrm>
            <a:off x="0" y="-8075"/>
            <a:ext cx="4542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11" name="Google Shape;111;g2eb1fcd4320_0_96"/>
          <p:cNvCxnSpPr/>
          <p:nvPr/>
        </p:nvCxnSpPr>
        <p:spPr>
          <a:xfrm flipH="1">
            <a:off x="4524550" y="382688"/>
            <a:ext cx="18000" cy="4362000"/>
          </a:xfrm>
          <a:prstGeom prst="straightConnector1">
            <a:avLst/>
          </a:prstGeom>
          <a:noFill/>
          <a:ln w="28575" cap="flat" cmpd="sng">
            <a:solidFill>
              <a:srgbClr val="06AEEF"/>
            </a:solidFill>
            <a:prstDash val="solid"/>
            <a:round/>
            <a:headEnd type="none" w="med" len="med"/>
            <a:tailEnd type="none" w="med" len="med"/>
          </a:ln>
        </p:spPr>
      </p:cxnSp>
      <p:pic>
        <p:nvPicPr>
          <p:cNvPr id="112" name="Google Shape;112;g2eb1fcd4320_0_96"/>
          <p:cNvPicPr preferRelativeResize="0"/>
          <p:nvPr/>
        </p:nvPicPr>
        <p:blipFill>
          <a:blip r:embed="rId2">
            <a:alphaModFix/>
          </a:blip>
          <a:stretch>
            <a:fillRect/>
          </a:stretch>
        </p:blipFill>
        <p:spPr>
          <a:xfrm>
            <a:off x="-2650" y="-2650"/>
            <a:ext cx="9144000" cy="5143500"/>
          </a:xfrm>
          <a:prstGeom prst="rect">
            <a:avLst/>
          </a:prstGeom>
          <a:noFill/>
          <a:ln>
            <a:noFill/>
          </a:ln>
        </p:spPr>
      </p:pic>
      <p:sp>
        <p:nvSpPr>
          <p:cNvPr id="113" name="Google Shape;113;g2eb1fcd4320_0_96"/>
          <p:cNvSpPr txBox="1"/>
          <p:nvPr/>
        </p:nvSpPr>
        <p:spPr>
          <a:xfrm>
            <a:off x="360950" y="1435350"/>
            <a:ext cx="3979500" cy="327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300" b="1">
                <a:solidFill>
                  <a:schemeClr val="dk1"/>
                </a:solidFill>
                <a:highlight>
                  <a:srgbClr val="FFFFFF"/>
                </a:highlight>
                <a:latin typeface="Montserrat"/>
                <a:ea typeface="Montserrat"/>
                <a:cs typeface="Montserrat"/>
                <a:sym typeface="Montserrat"/>
              </a:rPr>
              <a:t>Text</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1 </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2</a:t>
            </a:r>
            <a:endParaRPr sz="1300">
              <a:solidFill>
                <a:schemeClr val="dk1"/>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p:txBody>
      </p:sp>
      <p:sp>
        <p:nvSpPr>
          <p:cNvPr id="114" name="Google Shape;114;g2eb1fcd4320_0_96"/>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sp>
        <p:nvSpPr>
          <p:cNvPr id="115" name="Google Shape;115;g2eb1fcd4320_0_96"/>
          <p:cNvSpPr txBox="1"/>
          <p:nvPr/>
        </p:nvSpPr>
        <p:spPr>
          <a:xfrm>
            <a:off x="314925" y="894900"/>
            <a:ext cx="38031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 IN ALL CAPS</a:t>
            </a:r>
            <a:endParaRPr sz="2100">
              <a:latin typeface="Montserrat Black"/>
              <a:ea typeface="Montserrat Black"/>
              <a:cs typeface="Montserrat Black"/>
              <a:sym typeface="Montserrat Black"/>
            </a:endParaRPr>
          </a:p>
        </p:txBody>
      </p:sp>
      <p:cxnSp>
        <p:nvCxnSpPr>
          <p:cNvPr id="116" name="Google Shape;116;g2eb1fcd4320_0_96"/>
          <p:cNvCxnSpPr/>
          <p:nvPr/>
        </p:nvCxnSpPr>
        <p:spPr>
          <a:xfrm>
            <a:off x="360950" y="1337150"/>
            <a:ext cx="3872100" cy="0"/>
          </a:xfrm>
          <a:prstGeom prst="straightConnector1">
            <a:avLst/>
          </a:prstGeom>
          <a:noFill/>
          <a:ln w="28575" cap="flat" cmpd="sng">
            <a:solidFill>
              <a:schemeClr val="dk2"/>
            </a:solidFill>
            <a:prstDash val="solid"/>
            <a:round/>
            <a:headEnd type="none" w="med" len="med"/>
            <a:tailEnd type="none" w="med" len="med"/>
          </a:ln>
        </p:spPr>
      </p:cxnSp>
      <p:cxnSp>
        <p:nvCxnSpPr>
          <p:cNvPr id="117" name="Google Shape;117;g2eb1fcd4320_0_96"/>
          <p:cNvCxnSpPr/>
          <p:nvPr/>
        </p:nvCxnSpPr>
        <p:spPr>
          <a:xfrm flipH="1">
            <a:off x="7762250" y="369225"/>
            <a:ext cx="1329300" cy="4380900"/>
          </a:xfrm>
          <a:prstGeom prst="straightConnector1">
            <a:avLst/>
          </a:prstGeom>
          <a:noFill/>
          <a:ln w="28575" cap="flat" cmpd="sng">
            <a:solidFill>
              <a:srgbClr val="00ACE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Jorge.Echegaray@palmbeachschool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MVPhomeless@palmbeachschools.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onnectedpb.com/title-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txBox="1">
            <a:spLocks noGrp="1"/>
          </p:cNvSpPr>
          <p:nvPr>
            <p:ph type="ctrTitle"/>
          </p:nvPr>
        </p:nvSpPr>
        <p:spPr>
          <a:xfrm>
            <a:off x="0" y="1935400"/>
            <a:ext cx="9144000" cy="888900"/>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rgbClr val="002060"/>
              </a:buClr>
              <a:buSzPts val="5000"/>
              <a:buFont typeface="Times New Roman"/>
              <a:buNone/>
            </a:pPr>
            <a:r>
              <a:rPr lang="en-US" sz="5000" b="1">
                <a:solidFill>
                  <a:srgbClr val="0B5394"/>
                </a:solidFill>
                <a:latin typeface="Trebuchet MS"/>
                <a:ea typeface="Trebuchet MS"/>
                <a:cs typeface="Trebuchet MS"/>
                <a:sym typeface="Trebuchet MS"/>
              </a:rPr>
              <a:t>Reyinyon Anyèl Tit I</a:t>
            </a:r>
            <a:endParaRPr sz="5000">
              <a:solidFill>
                <a:srgbClr val="0B5394"/>
              </a:solidFill>
              <a:latin typeface="Trebuchet MS"/>
              <a:ea typeface="Trebuchet MS"/>
              <a:cs typeface="Trebuchet MS"/>
              <a:sym typeface="Trebuchet MS"/>
            </a:endParaRPr>
          </a:p>
        </p:txBody>
      </p:sp>
      <p:sp>
        <p:nvSpPr>
          <p:cNvPr id="182" name="Google Shape;182;p1"/>
          <p:cNvSpPr txBox="1">
            <a:spLocks noGrp="1"/>
          </p:cNvSpPr>
          <p:nvPr>
            <p:ph type="subTitle" idx="1"/>
          </p:nvPr>
        </p:nvSpPr>
        <p:spPr>
          <a:xfrm>
            <a:off x="1964633" y="3182785"/>
            <a:ext cx="5499900" cy="95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US" sz="2400" b="1">
                <a:solidFill>
                  <a:schemeClr val="dk1"/>
                </a:solidFill>
                <a:latin typeface="Trebuchet MS"/>
                <a:ea typeface="Trebuchet MS"/>
                <a:cs typeface="Trebuchet MS"/>
                <a:sym typeface="Trebuchet MS"/>
              </a:rPr>
              <a:t>Yon prezantasyon an Kolaborasyon avèk Pwogram Depatman Federal ak Leta ak Lekòl Title I yo</a:t>
            </a:r>
            <a:endParaRPr sz="2400" b="1">
              <a:solidFill>
                <a:schemeClr val="dk1"/>
              </a:solidFill>
              <a:latin typeface="Trebuchet MS"/>
              <a:ea typeface="Trebuchet MS"/>
              <a:cs typeface="Trebuchet MS"/>
              <a:sym typeface="Trebuchet MS"/>
            </a:endParaRPr>
          </a:p>
          <a:p>
            <a:pPr marL="0" lvl="0" indent="0" algn="r" rtl="0">
              <a:lnSpc>
                <a:spcPct val="100000"/>
              </a:lnSpc>
              <a:spcBef>
                <a:spcPts val="640"/>
              </a:spcBef>
              <a:spcAft>
                <a:spcPts val="0"/>
              </a:spcAft>
              <a:buClr>
                <a:srgbClr val="888888"/>
              </a:buClr>
              <a:buSzPts val="3200"/>
              <a:buNone/>
            </a:pPr>
            <a:endParaRPr/>
          </a:p>
        </p:txBody>
      </p:sp>
      <p:sp>
        <p:nvSpPr>
          <p:cNvPr id="184" name="Google Shape;184;p1"/>
          <p:cNvSpPr txBox="1"/>
          <p:nvPr/>
        </p:nvSpPr>
        <p:spPr>
          <a:xfrm>
            <a:off x="5759624" y="26450"/>
            <a:ext cx="2483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Trebuchet MS"/>
                <a:ea typeface="Trebuchet MS"/>
                <a:cs typeface="Trebuchet MS"/>
                <a:sym typeface="Trebuchet MS"/>
              </a:rPr>
              <a:t>Haitian Creole version</a:t>
            </a:r>
            <a:endParaRPr sz="1600" b="0" i="0" u="none" strike="noStrike" cap="none">
              <a:solidFill>
                <a:srgbClr val="FFFFFF"/>
              </a:solidFill>
              <a:latin typeface="Trebuchet MS"/>
              <a:ea typeface="Trebuchet MS"/>
              <a:cs typeface="Trebuchet MS"/>
              <a:sym typeface="Trebuchet MS"/>
            </a:endParaRPr>
          </a:p>
        </p:txBody>
      </p:sp>
      <p:sp>
        <p:nvSpPr>
          <p:cNvPr id="185" name="Google Shape;185;p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p:cNvSpPr txBox="1">
            <a:spLocks noGrp="1"/>
          </p:cNvSpPr>
          <p:nvPr>
            <p:ph type="body" idx="1"/>
          </p:nvPr>
        </p:nvSpPr>
        <p:spPr>
          <a:xfrm>
            <a:off x="753534" y="1199830"/>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US" sz="2000">
                <a:latin typeface="Trebuchet MS"/>
                <a:ea typeface="Trebuchet MS"/>
                <a:cs typeface="Trebuchet MS"/>
                <a:sym typeface="Trebuchet MS"/>
              </a:rPr>
              <a:t>Pou satisfè rezilta nou prevwa yo, n ap itilize fon Tit I ane sa a pou sa ki anba yo:</a:t>
            </a:r>
            <a:endParaRPr sz="2000">
              <a:latin typeface="Trebuchet MS"/>
              <a:ea typeface="Trebuchet MS"/>
              <a:cs typeface="Trebuchet MS"/>
              <a:sym typeface="Trebuchet MS"/>
            </a:endParaRPr>
          </a:p>
        </p:txBody>
      </p:sp>
      <p:sp>
        <p:nvSpPr>
          <p:cNvPr id="269" name="Google Shape;269;p10"/>
          <p:cNvSpPr txBox="1">
            <a:spLocks noGrp="1"/>
          </p:cNvSpPr>
          <p:nvPr>
            <p:ph type="body" idx="2"/>
          </p:nvPr>
        </p:nvSpPr>
        <p:spPr>
          <a:xfrm>
            <a:off x="317450" y="1855825"/>
            <a:ext cx="8578800" cy="2778900"/>
          </a:xfrm>
          <a:prstGeom prst="rect">
            <a:avLst/>
          </a:prstGeom>
          <a:noFill/>
          <a:ln>
            <a:noFill/>
          </a:ln>
        </p:spPr>
        <p:txBody>
          <a:bodyPr spcFirstLastPara="1" wrap="square" lIns="91425" tIns="45700" rIns="91425" bIns="45700" anchor="t" anchorCtr="0">
            <a:normAutofit fontScale="32500" lnSpcReduction="20000"/>
          </a:bodyPr>
          <a:lstStyle/>
          <a:p>
            <a:pPr marL="342900" lvl="0" indent="-330200" algn="l" rtl="0">
              <a:lnSpc>
                <a:spcPct val="115000"/>
              </a:lnSpc>
              <a:spcBef>
                <a:spcPts val="0"/>
              </a:spcBef>
              <a:spcAft>
                <a:spcPts val="0"/>
              </a:spcAft>
              <a:buClr>
                <a:schemeClr val="dk1"/>
              </a:buClr>
              <a:buSzPct val="100000"/>
              <a:buFont typeface="Trebuchet MS"/>
              <a:buChar char="●"/>
            </a:pPr>
            <a:r>
              <a:rPr lang="en-US" sz="6200" b="1" dirty="0" err="1">
                <a:latin typeface="Trebuchet MS"/>
                <a:ea typeface="Trebuchet MS"/>
                <a:cs typeface="Trebuchet MS"/>
                <a:sym typeface="Trebuchet MS"/>
              </a:rPr>
              <a:t>Patisipasyon</a:t>
            </a:r>
            <a:r>
              <a:rPr lang="en-US" sz="6200" b="1" dirty="0">
                <a:latin typeface="Trebuchet MS"/>
                <a:ea typeface="Trebuchet MS"/>
                <a:cs typeface="Trebuchet MS"/>
                <a:sym typeface="Trebuchet MS"/>
              </a:rPr>
              <a:t> </a:t>
            </a:r>
            <a:r>
              <a:rPr lang="en-US" sz="6200" b="1" dirty="0" err="1">
                <a:latin typeface="Trebuchet MS"/>
                <a:ea typeface="Trebuchet MS"/>
                <a:cs typeface="Trebuchet MS"/>
                <a:sym typeface="Trebuchet MS"/>
              </a:rPr>
              <a:t>Paran</a:t>
            </a:r>
            <a:r>
              <a:rPr lang="en-US" sz="6200" b="1" dirty="0">
                <a:latin typeface="Trebuchet MS"/>
                <a:ea typeface="Trebuchet MS"/>
                <a:cs typeface="Trebuchet MS"/>
                <a:sym typeface="Trebuchet MS"/>
              </a:rPr>
              <a:t>-Fanmi</a:t>
            </a:r>
            <a:endParaRPr sz="6200" b="1" dirty="0">
              <a:latin typeface="Trebuchet MS"/>
              <a:ea typeface="Trebuchet MS"/>
              <a:cs typeface="Trebuchet MS"/>
              <a:sym typeface="Trebuchet MS"/>
            </a:endParaRPr>
          </a:p>
          <a:p>
            <a:pPr marL="742950" lvl="1" indent="-260350" algn="l" rtl="0">
              <a:lnSpc>
                <a:spcPct val="115000"/>
              </a:lnSpc>
              <a:spcBef>
                <a:spcPts val="440"/>
              </a:spcBef>
              <a:spcAft>
                <a:spcPts val="0"/>
              </a:spcAft>
              <a:buClr>
                <a:schemeClr val="dk1"/>
              </a:buClr>
              <a:buSzPct val="100000"/>
              <a:buFont typeface="Trebuchet MS"/>
              <a:buChar char="•"/>
            </a:pPr>
            <a:r>
              <a:rPr lang="en-US" sz="6200" u="sng" dirty="0" err="1">
                <a:latin typeface="Trebuchet MS"/>
                <a:ea typeface="Trebuchet MS"/>
                <a:cs typeface="Trebuchet MS"/>
                <a:sym typeface="Trebuchet MS"/>
              </a:rPr>
              <a:t>Seminè</a:t>
            </a:r>
            <a:r>
              <a:rPr lang="en-US" sz="6200" u="sng" dirty="0">
                <a:latin typeface="Trebuchet MS"/>
                <a:ea typeface="Trebuchet MS"/>
                <a:cs typeface="Trebuchet MS"/>
                <a:sym typeface="Trebuchet MS"/>
              </a:rPr>
              <a:t> </a:t>
            </a:r>
            <a:r>
              <a:rPr lang="en-US" sz="6200" u="sng" dirty="0" err="1">
                <a:latin typeface="Trebuchet MS"/>
                <a:ea typeface="Trebuchet MS"/>
                <a:cs typeface="Trebuchet MS"/>
                <a:sym typeface="Trebuchet MS"/>
              </a:rPr>
              <a:t>Fòmasyon</a:t>
            </a:r>
            <a:r>
              <a:rPr lang="en-US" sz="6200" u="sng" dirty="0">
                <a:latin typeface="Trebuchet MS"/>
                <a:ea typeface="Trebuchet MS"/>
                <a:cs typeface="Trebuchet MS"/>
                <a:sym typeface="Trebuchet MS"/>
              </a:rPr>
              <a:t> </a:t>
            </a:r>
            <a:r>
              <a:rPr lang="en-US" sz="6200" u="sng" dirty="0" err="1">
                <a:latin typeface="Trebuchet MS"/>
                <a:ea typeface="Trebuchet MS"/>
                <a:cs typeface="Trebuchet MS"/>
                <a:sym typeface="Trebuchet MS"/>
              </a:rPr>
              <a:t>pou</a:t>
            </a:r>
            <a:r>
              <a:rPr lang="en-US" sz="6200" u="sng" dirty="0">
                <a:latin typeface="Trebuchet MS"/>
                <a:ea typeface="Trebuchet MS"/>
                <a:cs typeface="Trebuchet MS"/>
                <a:sym typeface="Trebuchet MS"/>
              </a:rPr>
              <a:t> </a:t>
            </a:r>
            <a:r>
              <a:rPr lang="en-US" sz="6200" u="sng" dirty="0" err="1">
                <a:latin typeface="Trebuchet MS"/>
                <a:ea typeface="Trebuchet MS"/>
                <a:cs typeface="Trebuchet MS"/>
                <a:sym typeface="Trebuchet MS"/>
              </a:rPr>
              <a:t>Paran</a:t>
            </a:r>
            <a:r>
              <a:rPr lang="en-US" sz="6200" u="sng" dirty="0">
                <a:latin typeface="Trebuchet MS"/>
                <a:ea typeface="Trebuchet MS"/>
                <a:cs typeface="Trebuchet MS"/>
                <a:sym typeface="Trebuchet MS"/>
              </a:rPr>
              <a:t>-Fanmi</a:t>
            </a:r>
            <a:endParaRPr sz="6200" u="sng" dirty="0">
              <a:latin typeface="Trebuchet MS"/>
              <a:ea typeface="Trebuchet MS"/>
              <a:cs typeface="Trebuchet MS"/>
              <a:sym typeface="Trebuchet MS"/>
            </a:endParaRPr>
          </a:p>
          <a:p>
            <a:pPr marL="457200" lvl="0" indent="-114300" algn="l" rtl="0">
              <a:lnSpc>
                <a:spcPct val="115000"/>
              </a:lnSpc>
              <a:spcBef>
                <a:spcPts val="440"/>
              </a:spcBef>
              <a:spcAft>
                <a:spcPts val="0"/>
              </a:spcAft>
              <a:buClr>
                <a:schemeClr val="dk1"/>
              </a:buClr>
              <a:buSzPct val="30554"/>
              <a:buNone/>
            </a:pPr>
            <a:r>
              <a:rPr lang="en-US" sz="6200" dirty="0">
                <a:latin typeface="Trebuchet MS"/>
                <a:ea typeface="Trebuchet MS"/>
                <a:cs typeface="Trebuchet MS"/>
                <a:sym typeface="Trebuchet MS"/>
              </a:rPr>
              <a:t>	      </a:t>
            </a:r>
            <a:r>
              <a:rPr lang="en-US" sz="6200" b="1" dirty="0" err="1">
                <a:latin typeface="Trebuchet MS"/>
                <a:ea typeface="Trebuchet MS"/>
                <a:cs typeface="Trebuchet MS"/>
                <a:sym typeface="Trebuchet MS"/>
              </a:rPr>
              <a:t>Devlòpman</a:t>
            </a:r>
            <a:r>
              <a:rPr lang="en-US" sz="6200" b="1" dirty="0">
                <a:latin typeface="Trebuchet MS"/>
                <a:ea typeface="Trebuchet MS"/>
                <a:cs typeface="Trebuchet MS"/>
                <a:sym typeface="Trebuchet MS"/>
              </a:rPr>
              <a:t> </a:t>
            </a:r>
            <a:r>
              <a:rPr lang="en-US" sz="6200" b="1" dirty="0" err="1">
                <a:latin typeface="Trebuchet MS"/>
                <a:ea typeface="Trebuchet MS"/>
                <a:cs typeface="Trebuchet MS"/>
                <a:sym typeface="Trebuchet MS"/>
              </a:rPr>
              <a:t>Pwofesyonèl</a:t>
            </a:r>
            <a:endParaRPr sz="6200" b="1" dirty="0">
              <a:latin typeface="Trebuchet MS"/>
              <a:ea typeface="Trebuchet MS"/>
              <a:cs typeface="Trebuchet MS"/>
              <a:sym typeface="Trebuchet MS"/>
            </a:endParaRPr>
          </a:p>
          <a:p>
            <a:pPr marL="1143000" lvl="2" indent="-215900" algn="l" rtl="0">
              <a:lnSpc>
                <a:spcPct val="115000"/>
              </a:lnSpc>
              <a:spcBef>
                <a:spcPts val="400"/>
              </a:spcBef>
              <a:spcAft>
                <a:spcPts val="0"/>
              </a:spcAft>
              <a:buClr>
                <a:schemeClr val="dk1"/>
              </a:buClr>
              <a:buSzPct val="100000"/>
              <a:buFont typeface="Trebuchet MS"/>
              <a:buChar char="•"/>
            </a:pPr>
            <a:r>
              <a:rPr lang="en-US" sz="6200" u="sng" dirty="0" err="1">
                <a:latin typeface="Trebuchet MS"/>
                <a:ea typeface="Trebuchet MS"/>
                <a:cs typeface="Trebuchet MS"/>
                <a:sym typeface="Trebuchet MS"/>
              </a:rPr>
              <a:t>Pozisyon</a:t>
            </a:r>
            <a:r>
              <a:rPr lang="en-US" sz="6200" u="sng" dirty="0">
                <a:latin typeface="Trebuchet MS"/>
                <a:ea typeface="Trebuchet MS"/>
                <a:cs typeface="Trebuchet MS"/>
                <a:sym typeface="Trebuchet MS"/>
              </a:rPr>
              <a:t> </a:t>
            </a:r>
            <a:r>
              <a:rPr lang="en-US" sz="6200" u="sng" dirty="0" err="1">
                <a:latin typeface="Trebuchet MS"/>
                <a:ea typeface="Trebuchet MS"/>
                <a:cs typeface="Trebuchet MS"/>
                <a:sym typeface="Trebuchet MS"/>
              </a:rPr>
              <a:t>Antrenè</a:t>
            </a:r>
            <a:r>
              <a:rPr lang="en-US" sz="6200" u="sng" dirty="0">
                <a:latin typeface="Trebuchet MS"/>
                <a:ea typeface="Trebuchet MS"/>
                <a:cs typeface="Trebuchet MS"/>
                <a:sym typeface="Trebuchet MS"/>
              </a:rPr>
              <a:t> </a:t>
            </a:r>
            <a:r>
              <a:rPr lang="en-US" sz="6200" u="sng" dirty="0" err="1">
                <a:latin typeface="Trebuchet MS"/>
                <a:ea typeface="Trebuchet MS"/>
                <a:cs typeface="Trebuchet MS"/>
                <a:sym typeface="Trebuchet MS"/>
              </a:rPr>
              <a:t>Pedagojik</a:t>
            </a:r>
            <a:r>
              <a:rPr lang="en-US" sz="6200" u="sng" dirty="0">
                <a:latin typeface="Trebuchet MS"/>
                <a:ea typeface="Trebuchet MS"/>
                <a:cs typeface="Trebuchet MS"/>
                <a:sym typeface="Trebuchet MS"/>
              </a:rPr>
              <a:t>(</a:t>
            </a:r>
            <a:r>
              <a:rPr lang="en-US" sz="6200" u="sng" dirty="0" err="1">
                <a:latin typeface="Trebuchet MS"/>
                <a:ea typeface="Trebuchet MS"/>
                <a:cs typeface="Trebuchet MS"/>
                <a:sym typeface="Trebuchet MS"/>
              </a:rPr>
              <a:t>yo</a:t>
            </a:r>
            <a:r>
              <a:rPr lang="en-US" sz="6200" u="sng" dirty="0">
                <a:latin typeface="Trebuchet MS"/>
                <a:ea typeface="Trebuchet MS"/>
                <a:cs typeface="Trebuchet MS"/>
                <a:sym typeface="Trebuchet MS"/>
              </a:rPr>
              <a:t>)</a:t>
            </a:r>
            <a:endParaRPr sz="6200" dirty="0">
              <a:latin typeface="Trebuchet MS"/>
              <a:ea typeface="Trebuchet MS"/>
              <a:cs typeface="Trebuchet MS"/>
              <a:sym typeface="Trebuchet MS"/>
            </a:endParaRPr>
          </a:p>
          <a:p>
            <a:pPr marL="0" lvl="0" indent="0" algn="l" rtl="0">
              <a:lnSpc>
                <a:spcPct val="115000"/>
              </a:lnSpc>
              <a:spcBef>
                <a:spcPts val="440"/>
              </a:spcBef>
              <a:spcAft>
                <a:spcPts val="0"/>
              </a:spcAft>
              <a:buClr>
                <a:schemeClr val="dk1"/>
              </a:buClr>
              <a:buSzPct val="30554"/>
              <a:buNone/>
            </a:pPr>
            <a:r>
              <a:rPr lang="en-US" sz="6200" dirty="0">
                <a:latin typeface="Trebuchet MS"/>
                <a:ea typeface="Trebuchet MS"/>
                <a:cs typeface="Trebuchet MS"/>
                <a:sym typeface="Trebuchet MS"/>
              </a:rPr>
              <a:t>	          </a:t>
            </a:r>
            <a:r>
              <a:rPr lang="en-US" sz="6200" i="1" dirty="0" err="1">
                <a:latin typeface="Trebuchet MS"/>
                <a:ea typeface="Trebuchet MS"/>
                <a:cs typeface="Trebuchet MS"/>
                <a:sym typeface="Trebuchet MS"/>
              </a:rPr>
              <a:t>Diskite</a:t>
            </a: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travay</a:t>
            </a: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yo</a:t>
            </a: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fè</a:t>
            </a: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pou</a:t>
            </a: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enfliyanse</a:t>
            </a: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ansèyman</a:t>
            </a:r>
            <a:r>
              <a:rPr lang="en-US" sz="6200" i="1" dirty="0">
                <a:latin typeface="Trebuchet MS"/>
                <a:ea typeface="Trebuchet MS"/>
                <a:cs typeface="Trebuchet MS"/>
                <a:sym typeface="Trebuchet MS"/>
              </a:rPr>
              <a:t> nan </a:t>
            </a:r>
            <a:r>
              <a:rPr lang="en-US" sz="6200" i="1" dirty="0" err="1">
                <a:latin typeface="Trebuchet MS"/>
                <a:ea typeface="Trebuchet MS"/>
                <a:cs typeface="Trebuchet MS"/>
                <a:sym typeface="Trebuchet MS"/>
              </a:rPr>
              <a:t>klas</a:t>
            </a:r>
            <a:r>
              <a:rPr lang="en-US" sz="6200" i="1" dirty="0">
                <a:latin typeface="Trebuchet MS"/>
                <a:ea typeface="Trebuchet MS"/>
                <a:cs typeface="Trebuchet MS"/>
                <a:sym typeface="Trebuchet MS"/>
              </a:rPr>
              <a:t> </a:t>
            </a:r>
            <a:endParaRPr sz="6200" dirty="0">
              <a:latin typeface="Trebuchet MS"/>
              <a:ea typeface="Trebuchet MS"/>
              <a:cs typeface="Trebuchet MS"/>
              <a:sym typeface="Trebuchet MS"/>
            </a:endParaRPr>
          </a:p>
          <a:p>
            <a:pPr marL="0" lvl="0" indent="0" algn="l" rtl="0">
              <a:lnSpc>
                <a:spcPct val="115000"/>
              </a:lnSpc>
              <a:spcBef>
                <a:spcPts val="400"/>
              </a:spcBef>
              <a:spcAft>
                <a:spcPts val="0"/>
              </a:spcAft>
              <a:buClr>
                <a:schemeClr val="dk1"/>
              </a:buClr>
              <a:buSzPct val="27776"/>
              <a:buNone/>
            </a:pP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pou</a:t>
            </a: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amelyore</a:t>
            </a: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rannman</a:t>
            </a:r>
            <a:r>
              <a:rPr lang="en-US" sz="6200" i="1" dirty="0">
                <a:latin typeface="Trebuchet MS"/>
                <a:ea typeface="Trebuchet MS"/>
                <a:cs typeface="Trebuchet MS"/>
                <a:sym typeface="Trebuchet MS"/>
              </a:rPr>
              <a:t> </a:t>
            </a:r>
            <a:r>
              <a:rPr lang="en-US" sz="6200" i="1" dirty="0" err="1">
                <a:latin typeface="Trebuchet MS"/>
                <a:ea typeface="Trebuchet MS"/>
                <a:cs typeface="Trebuchet MS"/>
                <a:sym typeface="Trebuchet MS"/>
              </a:rPr>
              <a:t>elèv</a:t>
            </a:r>
            <a:endParaRPr sz="6200" i="1" dirty="0">
              <a:latin typeface="Trebuchet MS"/>
              <a:ea typeface="Trebuchet MS"/>
              <a:cs typeface="Trebuchet MS"/>
              <a:sym typeface="Trebuchet MS"/>
            </a:endParaRPr>
          </a:p>
          <a:p>
            <a:pPr marL="457200" lvl="0" indent="-114300" algn="l" rtl="0">
              <a:lnSpc>
                <a:spcPct val="115000"/>
              </a:lnSpc>
              <a:spcBef>
                <a:spcPts val="480"/>
              </a:spcBef>
              <a:spcAft>
                <a:spcPts val="0"/>
              </a:spcAft>
              <a:buClr>
                <a:schemeClr val="dk1"/>
              </a:buClr>
              <a:buSzPct val="30000"/>
              <a:buNone/>
            </a:pPr>
            <a:endParaRPr sz="8000" i="1" dirty="0">
              <a:latin typeface="Trebuchet MS"/>
              <a:ea typeface="Trebuchet MS"/>
              <a:cs typeface="Trebuchet MS"/>
              <a:sym typeface="Trebuchet MS"/>
            </a:endParaRPr>
          </a:p>
          <a:p>
            <a:pPr marL="457200" lvl="0" indent="-114300" algn="l" rtl="0">
              <a:lnSpc>
                <a:spcPct val="115000"/>
              </a:lnSpc>
              <a:spcBef>
                <a:spcPts val="480"/>
              </a:spcBef>
              <a:spcAft>
                <a:spcPts val="0"/>
              </a:spcAft>
              <a:buClr>
                <a:schemeClr val="dk1"/>
              </a:buClr>
              <a:buSzPct val="171428"/>
              <a:buNone/>
            </a:pPr>
            <a:endParaRPr i="1" dirty="0"/>
          </a:p>
          <a:p>
            <a:pPr marL="342900" lvl="0" indent="-190500" algn="l" rtl="0">
              <a:lnSpc>
                <a:spcPct val="115000"/>
              </a:lnSpc>
              <a:spcBef>
                <a:spcPts val="480"/>
              </a:spcBef>
              <a:spcAft>
                <a:spcPts val="0"/>
              </a:spcAft>
              <a:buClr>
                <a:schemeClr val="dk1"/>
              </a:buClr>
              <a:buSzPct val="171428"/>
              <a:buNone/>
            </a:pPr>
            <a:endParaRPr dirty="0"/>
          </a:p>
          <a:p>
            <a:pPr marL="342900" lvl="0" indent="-190500" algn="l" rtl="0">
              <a:lnSpc>
                <a:spcPct val="115000"/>
              </a:lnSpc>
              <a:spcBef>
                <a:spcPts val="480"/>
              </a:spcBef>
              <a:spcAft>
                <a:spcPts val="0"/>
              </a:spcAft>
              <a:buClr>
                <a:schemeClr val="dk1"/>
              </a:buClr>
              <a:buSzPct val="171428"/>
              <a:buNone/>
            </a:pPr>
            <a:endParaRPr dirty="0"/>
          </a:p>
        </p:txBody>
      </p:sp>
      <p:sp>
        <p:nvSpPr>
          <p:cNvPr id="270" name="Google Shape;270;p10"/>
          <p:cNvSpPr txBox="1">
            <a:spLocks noGrp="1"/>
          </p:cNvSpPr>
          <p:nvPr>
            <p:ph type="title"/>
          </p:nvPr>
        </p:nvSpPr>
        <p:spPr>
          <a:xfrm>
            <a:off x="457200" y="283412"/>
            <a:ext cx="8229600" cy="77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Pwen Santral Tit I </a:t>
            </a:r>
            <a:endParaRPr sz="3000">
              <a:latin typeface="Trebuchet MS"/>
              <a:ea typeface="Trebuchet MS"/>
              <a:cs typeface="Trebuchet MS"/>
              <a:sym typeface="Trebuchet MS"/>
            </a:endParaRPr>
          </a:p>
        </p:txBody>
      </p:sp>
      <p:sp>
        <p:nvSpPr>
          <p:cNvPr id="271" name="Google Shape;271;p1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txBox="1">
            <a:spLocks noGrp="1"/>
          </p:cNvSpPr>
          <p:nvPr>
            <p:ph type="body" idx="1"/>
          </p:nvPr>
        </p:nvSpPr>
        <p:spPr>
          <a:xfrm>
            <a:off x="796831" y="1245924"/>
            <a:ext cx="7854600" cy="737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900"/>
              <a:buNone/>
            </a:pPr>
            <a:r>
              <a:rPr lang="en-US" sz="2200">
                <a:latin typeface="Trebuchet MS"/>
                <a:ea typeface="Trebuchet MS"/>
                <a:cs typeface="Trebuchet MS"/>
                <a:sym typeface="Trebuchet MS"/>
              </a:rPr>
              <a:t>Rechèch montre lè paran ak manm fanmi angaje nan edikasyon, li pi fasil pou elèv yo:</a:t>
            </a:r>
            <a:endParaRPr sz="2200">
              <a:latin typeface="Trebuchet MS"/>
              <a:ea typeface="Trebuchet MS"/>
              <a:cs typeface="Trebuchet MS"/>
              <a:sym typeface="Trebuchet MS"/>
            </a:endParaRPr>
          </a:p>
          <a:p>
            <a:pPr marL="0" lvl="0" indent="0" algn="l" rtl="0">
              <a:lnSpc>
                <a:spcPct val="115000"/>
              </a:lnSpc>
              <a:spcBef>
                <a:spcPts val="640"/>
              </a:spcBef>
              <a:spcAft>
                <a:spcPts val="0"/>
              </a:spcAft>
              <a:buClr>
                <a:schemeClr val="dk1"/>
              </a:buClr>
              <a:buSzPts val="3200"/>
              <a:buNone/>
            </a:pPr>
            <a:endParaRPr sz="3200"/>
          </a:p>
        </p:txBody>
      </p:sp>
      <p:sp>
        <p:nvSpPr>
          <p:cNvPr id="279" name="Google Shape;279;p11"/>
          <p:cNvSpPr txBox="1">
            <a:spLocks noGrp="1"/>
          </p:cNvSpPr>
          <p:nvPr>
            <p:ph type="title"/>
          </p:nvPr>
        </p:nvSpPr>
        <p:spPr>
          <a:xfrm>
            <a:off x="457200" y="613747"/>
            <a:ext cx="8229600" cy="57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Angajman Fanmi ak Paran </a:t>
            </a:r>
            <a:br>
              <a:rPr lang="en-US" b="1"/>
            </a:br>
            <a:r>
              <a:rPr lang="en-US" b="1"/>
              <a:t>    </a:t>
            </a:r>
            <a:endParaRPr sz="2800" b="1"/>
          </a:p>
        </p:txBody>
      </p:sp>
      <p:sp>
        <p:nvSpPr>
          <p:cNvPr id="280" name="Google Shape;280;p1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11</a:t>
            </a:fld>
            <a:endParaRPr sz="1300">
              <a:solidFill>
                <a:srgbClr val="000000"/>
              </a:solidFill>
              <a:latin typeface="Arial"/>
              <a:ea typeface="Arial"/>
              <a:cs typeface="Arial"/>
              <a:sym typeface="Arial"/>
            </a:endParaRPr>
          </a:p>
        </p:txBody>
      </p:sp>
      <p:sp>
        <p:nvSpPr>
          <p:cNvPr id="281" name="Google Shape;281;p11"/>
          <p:cNvSpPr/>
          <p:nvPr/>
        </p:nvSpPr>
        <p:spPr>
          <a:xfrm>
            <a:off x="165160" y="2143047"/>
            <a:ext cx="8813700" cy="2654700"/>
          </a:xfrm>
          <a:prstGeom prst="rect">
            <a:avLst/>
          </a:prstGeom>
          <a:noFill/>
          <a:ln>
            <a:noFill/>
          </a:ln>
        </p:spPr>
        <p:txBody>
          <a:bodyPr spcFirstLastPara="1" wrap="square" lIns="91425" tIns="45700" rIns="91425" bIns="45700" anchor="t" anchorCtr="0">
            <a:spAutoFit/>
          </a:bodyPr>
          <a:lstStyle/>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fè pi bon nòt </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bay pi bon rannman nan tès </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prezan lekòl </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adapte ak chanjman </a:t>
            </a:r>
            <a:endParaRPr sz="2000" b="0" i="0" u="none" strike="noStrike" cap="none">
              <a:solidFill>
                <a:schemeClr val="dk1"/>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gen pi bon aptitid sosyal </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pase pou lòt klas</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gradye</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kontinye edikasyon yo apre lekòl segondè 	 </a:t>
            </a:r>
            <a:endParaRPr sz="2000" b="0" i="0" u="none" strike="noStrike" cap="none">
              <a:solidFill>
                <a:schemeClr val="dk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2"/>
          <p:cNvSpPr txBox="1">
            <a:spLocks noGrp="1"/>
          </p:cNvSpPr>
          <p:nvPr>
            <p:ph type="body" idx="1"/>
          </p:nvPr>
        </p:nvSpPr>
        <p:spPr>
          <a:xfrm>
            <a:off x="757225" y="1211850"/>
            <a:ext cx="5667000" cy="32403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Abreje PFEP</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Dekri kòman nou enplike fanmi nan edikasyon elèv</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Redije avèk kontribisyon fanmi ak estaf pandan reyinyon pou jwenn opinyon moun ki enterese yo</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Pataje lè gen reyinyon SAC pou  revize si sa nesesè</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Yo voye rezime PFEP lakay pou tout fanmi </a:t>
            </a:r>
            <a:endParaRPr sz="2000">
              <a:latin typeface="Trebuchet MS"/>
              <a:ea typeface="Trebuchet MS"/>
              <a:cs typeface="Trebuchet MS"/>
              <a:sym typeface="Trebuchet MS"/>
            </a:endParaRPr>
          </a:p>
        </p:txBody>
      </p:sp>
      <p:sp>
        <p:nvSpPr>
          <p:cNvPr id="288" name="Google Shape;288;p12"/>
          <p:cNvSpPr txBox="1">
            <a:spLocks noGrp="1"/>
          </p:cNvSpPr>
          <p:nvPr>
            <p:ph type="title"/>
          </p:nvPr>
        </p:nvSpPr>
        <p:spPr>
          <a:xfrm>
            <a:off x="225227" y="437085"/>
            <a:ext cx="87003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Plan Angajman Paran &amp; Fanmi </a:t>
            </a:r>
            <a:endParaRPr sz="3000">
              <a:latin typeface="Trebuchet MS"/>
              <a:ea typeface="Trebuchet MS"/>
              <a:cs typeface="Trebuchet MS"/>
              <a:sym typeface="Trebuchet MS"/>
            </a:endParaRPr>
          </a:p>
        </p:txBody>
      </p:sp>
      <p:sp>
        <p:nvSpPr>
          <p:cNvPr id="289" name="Google Shape;289;p1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12</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txBox="1">
            <a:spLocks noGrp="1"/>
          </p:cNvSpPr>
          <p:nvPr>
            <p:ph type="body" idx="1"/>
          </p:nvPr>
        </p:nvSpPr>
        <p:spPr>
          <a:xfrm>
            <a:off x="739600" y="1234911"/>
            <a:ext cx="7835400" cy="3386064"/>
          </a:xfrm>
          <a:prstGeom prst="rect">
            <a:avLst/>
          </a:prstGeom>
          <a:noFill/>
          <a:ln>
            <a:noFill/>
          </a:ln>
        </p:spPr>
        <p:txBody>
          <a:bodyPr spcFirstLastPara="1" wrap="square" lIns="91425" tIns="45700" rIns="91425" bIns="45700" anchor="t" anchorCtr="0">
            <a:normAutofit fontScale="55000" lnSpcReduction="20000"/>
          </a:bodyPr>
          <a:lstStyle/>
          <a:p>
            <a:pPr marL="342900" lvl="0" indent="-292100" algn="l" rtl="0">
              <a:lnSpc>
                <a:spcPct val="115000"/>
              </a:lnSpc>
              <a:spcBef>
                <a:spcPts val="0"/>
              </a:spcBef>
              <a:spcAft>
                <a:spcPts val="0"/>
              </a:spcAft>
              <a:buClr>
                <a:schemeClr val="dk1"/>
              </a:buClr>
              <a:buSzPts val="2000"/>
              <a:buFont typeface="Trebuchet MS"/>
              <a:buChar char="●"/>
            </a:pPr>
            <a:r>
              <a:rPr lang="en-US" sz="2400" b="1" dirty="0">
                <a:latin typeface="Trebuchet MS"/>
                <a:ea typeface="Trebuchet MS"/>
                <a:cs typeface="Trebuchet MS"/>
                <a:sym typeface="Trebuchet MS"/>
              </a:rPr>
              <a:t>PFEP Mission Statement</a:t>
            </a:r>
            <a:r>
              <a:rPr lang="en-US" sz="2400" dirty="0">
                <a:latin typeface="Trebuchet MS"/>
                <a:ea typeface="Trebuchet MS"/>
                <a:cs typeface="Trebuchet MS"/>
                <a:sym typeface="Trebuchet MS"/>
              </a:rPr>
              <a:t>: </a:t>
            </a:r>
            <a:r>
              <a:rPr lang="en-US" sz="2000" dirty="0">
                <a:latin typeface="Trebuchet MS"/>
                <a:ea typeface="Trebuchet MS"/>
                <a:cs typeface="Trebuchet MS"/>
                <a:sym typeface="Trebuchet MS"/>
              </a:rPr>
              <a:t>Connections Education Center of the Palm Beaches is a progressive educational community that is dedicated to providing a safe, respectful, personalized learning environment for students with autism spectrum disorder. Our mission is to to foster the development of the necessary learning, social, and self-care skills in students on the autism spectrum using evidence-based practices and a family-centered approach. We value our families and recognize the important role they play as students’ first and best teachers, and we have a mission statement that is dedicated to our work with families. Fundamental to our mission is a commitment to the active involvement of a competent and caring staff, informed and engaged families, and a safe and orderly learning environment.</a:t>
            </a:r>
          </a:p>
          <a:p>
            <a:pPr marL="342900" lvl="0" indent="-292100" algn="l" rtl="0">
              <a:lnSpc>
                <a:spcPct val="115000"/>
              </a:lnSpc>
              <a:spcBef>
                <a:spcPts val="560"/>
              </a:spcBef>
              <a:spcAft>
                <a:spcPts val="0"/>
              </a:spcAft>
              <a:buClr>
                <a:schemeClr val="dk1"/>
              </a:buClr>
              <a:buSzPts val="2000"/>
              <a:buFont typeface="Trebuchet MS"/>
              <a:buChar char="●"/>
            </a:pPr>
            <a:r>
              <a:rPr lang="en-US" sz="2400" dirty="0">
                <a:latin typeface="Trebuchet MS"/>
                <a:ea typeface="Trebuchet MS"/>
                <a:cs typeface="Trebuchet MS"/>
                <a:sym typeface="Trebuchet MS"/>
              </a:rPr>
              <a:t>We work with parents, families and the community to increase student achievement through parent conferences, IEP meetings, parent trainings</a:t>
            </a:r>
          </a:p>
          <a:p>
            <a:pPr marL="342900" lvl="0" indent="-292100" algn="l" rtl="0">
              <a:lnSpc>
                <a:spcPct val="115000"/>
              </a:lnSpc>
              <a:spcBef>
                <a:spcPts val="560"/>
              </a:spcBef>
              <a:spcAft>
                <a:spcPts val="0"/>
              </a:spcAft>
              <a:buClr>
                <a:schemeClr val="dk1"/>
              </a:buClr>
              <a:buSzPts val="2000"/>
              <a:buFont typeface="Trebuchet MS"/>
              <a:buChar char="●"/>
            </a:pPr>
            <a:r>
              <a:rPr lang="en-US" sz="2400" dirty="0">
                <a:latin typeface="Trebuchet MS"/>
                <a:ea typeface="Trebuchet MS"/>
                <a:cs typeface="Trebuchet MS"/>
                <a:sym typeface="Trebuchet MS"/>
              </a:rPr>
              <a:t>We train teachers to work with families both in-house, District, and outside trainings</a:t>
            </a:r>
          </a:p>
          <a:p>
            <a:pPr marL="342900" lvl="0" indent="-292100" algn="l" rtl="0">
              <a:lnSpc>
                <a:spcPct val="115000"/>
              </a:lnSpc>
              <a:spcBef>
                <a:spcPts val="560"/>
              </a:spcBef>
              <a:spcAft>
                <a:spcPts val="0"/>
              </a:spcAft>
              <a:buClr>
                <a:schemeClr val="dk1"/>
              </a:buClr>
              <a:buSzPts val="2000"/>
              <a:buFont typeface="Trebuchet MS"/>
              <a:buChar char="●"/>
            </a:pPr>
            <a:r>
              <a:rPr lang="en-US" sz="2400" dirty="0">
                <a:latin typeface="Trebuchet MS"/>
                <a:ea typeface="Trebuchet MS"/>
                <a:cs typeface="Trebuchet MS"/>
                <a:sym typeface="Trebuchet MS"/>
              </a:rPr>
              <a:t>We support parents in helping their student(s) at home via trainings, IEP meetings, parent conferences</a:t>
            </a:r>
          </a:p>
          <a:p>
            <a:pPr marL="342900" lvl="0" indent="-292100" algn="l" rtl="0">
              <a:lnSpc>
                <a:spcPct val="115000"/>
              </a:lnSpc>
              <a:spcBef>
                <a:spcPts val="580"/>
              </a:spcBef>
              <a:spcAft>
                <a:spcPts val="0"/>
              </a:spcAft>
              <a:buClr>
                <a:schemeClr val="dk1"/>
              </a:buClr>
              <a:buSzPts val="2000"/>
              <a:buFont typeface="Trebuchet MS"/>
              <a:buChar char="●"/>
            </a:pPr>
            <a:r>
              <a:rPr lang="en-US" sz="2400" dirty="0">
                <a:latin typeface="Trebuchet MS"/>
                <a:ea typeface="Trebuchet MS"/>
                <a:cs typeface="Trebuchet MS"/>
                <a:sym typeface="Trebuchet MS"/>
              </a:rPr>
              <a:t>We share important information via School Cues (Student Information System), Text, email, Class Dojo, Home/School Communication Folders</a:t>
            </a:r>
          </a:p>
          <a:p>
            <a:pPr marL="342900" lvl="0" indent="-292100" algn="l" rtl="0">
              <a:lnSpc>
                <a:spcPct val="115000"/>
              </a:lnSpc>
              <a:spcBef>
                <a:spcPts val="0"/>
              </a:spcBef>
              <a:spcAft>
                <a:spcPts val="0"/>
              </a:spcAft>
              <a:buClr>
                <a:schemeClr val="dk1"/>
              </a:buClr>
              <a:buSzPts val="2000"/>
              <a:buFont typeface="Trebuchet MS"/>
              <a:buChar char="●"/>
            </a:pPr>
            <a:endParaRPr sz="2000" dirty="0">
              <a:latin typeface="Trebuchet MS"/>
              <a:ea typeface="Trebuchet MS"/>
              <a:cs typeface="Trebuchet MS"/>
              <a:sym typeface="Trebuchet MS"/>
            </a:endParaRPr>
          </a:p>
        </p:txBody>
      </p:sp>
      <p:sp>
        <p:nvSpPr>
          <p:cNvPr id="296" name="Google Shape;296;p13"/>
          <p:cNvSpPr txBox="1">
            <a:spLocks noGrp="1"/>
          </p:cNvSpPr>
          <p:nvPr>
            <p:ph type="title"/>
          </p:nvPr>
        </p:nvSpPr>
        <p:spPr>
          <a:xfrm>
            <a:off x="267037" y="373856"/>
            <a:ext cx="8561400" cy="97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Plan Angajman Paran &amp; Fanmi </a:t>
            </a:r>
            <a:endParaRPr sz="3000">
              <a:latin typeface="Trebuchet MS"/>
              <a:ea typeface="Trebuchet MS"/>
              <a:cs typeface="Trebuchet MS"/>
              <a:sym typeface="Trebuchet MS"/>
            </a:endParaRPr>
          </a:p>
        </p:txBody>
      </p:sp>
      <p:sp>
        <p:nvSpPr>
          <p:cNvPr id="297" name="Google Shape;297;p1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13</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4"/>
          <p:cNvSpPr txBox="1">
            <a:spLocks noGrp="1"/>
          </p:cNvSpPr>
          <p:nvPr>
            <p:ph type="body" idx="1"/>
          </p:nvPr>
        </p:nvSpPr>
        <p:spPr>
          <a:xfrm>
            <a:off x="525985" y="1375288"/>
            <a:ext cx="8323500" cy="6717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400"/>
              <a:buNone/>
            </a:pPr>
            <a:r>
              <a:rPr lang="en-US" sz="2200">
                <a:latin typeface="Trebuchet MS"/>
                <a:ea typeface="Trebuchet MS"/>
                <a:cs typeface="Trebuchet MS"/>
                <a:sym typeface="Trebuchet MS"/>
              </a:rPr>
              <a:t>Annakò avèk Plan Angajman Paran ak Fanmi, nou ta renmen envite w vin patisipe nan fòmasyon nan dat ki anba yo:</a:t>
            </a:r>
            <a:endParaRPr sz="2200">
              <a:latin typeface="Trebuchet MS"/>
              <a:ea typeface="Trebuchet MS"/>
              <a:cs typeface="Trebuchet MS"/>
              <a:sym typeface="Trebuchet MS"/>
            </a:endParaRPr>
          </a:p>
        </p:txBody>
      </p:sp>
      <p:sp>
        <p:nvSpPr>
          <p:cNvPr id="305" name="Google Shape;305;p14"/>
          <p:cNvSpPr txBox="1">
            <a:spLocks noGrp="1"/>
          </p:cNvSpPr>
          <p:nvPr>
            <p:ph type="body" idx="2"/>
          </p:nvPr>
        </p:nvSpPr>
        <p:spPr>
          <a:xfrm>
            <a:off x="457200" y="2148594"/>
            <a:ext cx="4934933" cy="1830000"/>
          </a:xfrm>
          <a:prstGeom prst="rect">
            <a:avLst/>
          </a:prstGeom>
          <a:noFill/>
          <a:ln>
            <a:noFill/>
          </a:ln>
        </p:spPr>
        <p:txBody>
          <a:bodyPr spcFirstLastPara="1" wrap="square" lIns="91425" tIns="45700" rIns="91425" bIns="45700" anchor="t" anchorCtr="0">
            <a:normAutofit fontScale="70000" lnSpcReduction="20000"/>
          </a:bodyPr>
          <a:lstStyle/>
          <a:p>
            <a:pPr marL="342900" lvl="0" indent="-304800" algn="l" rtl="0">
              <a:lnSpc>
                <a:spcPct val="115000"/>
              </a:lnSpc>
              <a:spcBef>
                <a:spcPts val="0"/>
              </a:spcBef>
              <a:spcAft>
                <a:spcPts val="0"/>
              </a:spcAft>
              <a:buClr>
                <a:schemeClr val="dk1"/>
              </a:buClr>
              <a:buSzPts val="2000"/>
              <a:buFont typeface="Trebuchet MS"/>
              <a:buChar char="●"/>
            </a:pPr>
            <a:r>
              <a:rPr lang="en-US" sz="2000" b="1" dirty="0">
                <a:latin typeface="Trebuchet MS"/>
                <a:ea typeface="Trebuchet MS"/>
                <a:cs typeface="Trebuchet MS"/>
                <a:sym typeface="Trebuchet MS"/>
              </a:rPr>
              <a:t>Training #1- </a:t>
            </a:r>
            <a:r>
              <a:rPr lang="en-US" sz="2000" dirty="0">
                <a:latin typeface="Trebuchet MS"/>
                <a:ea typeface="Trebuchet MS"/>
                <a:cs typeface="Trebuchet MS"/>
                <a:sym typeface="Trebuchet MS"/>
              </a:rPr>
              <a:t>Let's Work Together - Become an Active Member of our School Community</a:t>
            </a:r>
          </a:p>
          <a:p>
            <a:pPr marL="38100" lvl="0" indent="0" algn="l" rtl="0">
              <a:lnSpc>
                <a:spcPct val="115000"/>
              </a:lnSpc>
              <a:spcBef>
                <a:spcPts val="0"/>
              </a:spcBef>
              <a:spcAft>
                <a:spcPts val="0"/>
              </a:spcAft>
              <a:buClr>
                <a:schemeClr val="dk1"/>
              </a:buClr>
              <a:buSzPts val="2000"/>
              <a:buNone/>
            </a:pPr>
            <a:r>
              <a:rPr lang="en-US" sz="2000" dirty="0">
                <a:latin typeface="Trebuchet MS"/>
                <a:ea typeface="Trebuchet MS"/>
                <a:cs typeface="Trebuchet MS"/>
                <a:sym typeface="Trebuchet MS"/>
              </a:rPr>
              <a:t>       August 28, 2024 at 12:00pm (in-person and/or virtual)</a:t>
            </a:r>
          </a:p>
          <a:p>
            <a:pPr marL="342900" lvl="0" indent="-304800" algn="l" rtl="0">
              <a:lnSpc>
                <a:spcPct val="115000"/>
              </a:lnSpc>
              <a:spcBef>
                <a:spcPts val="520"/>
              </a:spcBef>
              <a:spcAft>
                <a:spcPts val="0"/>
              </a:spcAft>
              <a:buClr>
                <a:schemeClr val="dk1"/>
              </a:buClr>
              <a:buSzPts val="2000"/>
              <a:buFont typeface="Trebuchet MS"/>
              <a:buChar char="●"/>
            </a:pPr>
            <a:r>
              <a:rPr lang="en-US" sz="2000" b="1" dirty="0">
                <a:latin typeface="Trebuchet MS"/>
                <a:ea typeface="Trebuchet MS"/>
                <a:cs typeface="Trebuchet MS"/>
                <a:sym typeface="Trebuchet MS"/>
              </a:rPr>
              <a:t>Training #2 </a:t>
            </a:r>
            <a:r>
              <a:rPr lang="en-US" sz="2000" dirty="0">
                <a:latin typeface="Trebuchet MS"/>
                <a:ea typeface="Trebuchet MS"/>
                <a:cs typeface="Trebuchet MS"/>
                <a:sym typeface="Trebuchet MS"/>
              </a:rPr>
              <a:t>- Tackling Challenging Behaviors at Home</a:t>
            </a:r>
          </a:p>
          <a:p>
            <a:pPr marL="38100" lvl="0" indent="0" algn="l" rtl="0">
              <a:lnSpc>
                <a:spcPct val="115000"/>
              </a:lnSpc>
              <a:spcBef>
                <a:spcPts val="520"/>
              </a:spcBef>
              <a:spcAft>
                <a:spcPts val="0"/>
              </a:spcAft>
              <a:buClr>
                <a:schemeClr val="dk1"/>
              </a:buClr>
              <a:buSzPts val="2000"/>
              <a:buNone/>
            </a:pPr>
            <a:r>
              <a:rPr lang="en-US" sz="2000" dirty="0">
                <a:latin typeface="Trebuchet MS"/>
                <a:ea typeface="Trebuchet MS"/>
                <a:cs typeface="Trebuchet MS"/>
                <a:sym typeface="Trebuchet MS"/>
              </a:rPr>
              <a:t>         October, 2024</a:t>
            </a:r>
          </a:p>
          <a:p>
            <a:pPr marL="342900" lvl="0" indent="-304800" algn="l" rtl="0">
              <a:lnSpc>
                <a:spcPct val="115000"/>
              </a:lnSpc>
              <a:spcBef>
                <a:spcPts val="520"/>
              </a:spcBef>
              <a:spcAft>
                <a:spcPts val="0"/>
              </a:spcAft>
              <a:buClr>
                <a:schemeClr val="dk1"/>
              </a:buClr>
              <a:buSzPts val="2000"/>
              <a:buFont typeface="Trebuchet MS"/>
              <a:buChar char="●"/>
            </a:pPr>
            <a:r>
              <a:rPr lang="en-US" sz="2000" b="1" dirty="0">
                <a:latin typeface="Trebuchet MS"/>
                <a:ea typeface="Trebuchet MS"/>
                <a:cs typeface="Trebuchet MS"/>
                <a:sym typeface="Trebuchet MS"/>
              </a:rPr>
              <a:t>Training #3 </a:t>
            </a:r>
            <a:r>
              <a:rPr lang="en-US" sz="2000" dirty="0">
                <a:latin typeface="Trebuchet MS"/>
                <a:ea typeface="Trebuchet MS"/>
                <a:cs typeface="Trebuchet MS"/>
                <a:sym typeface="Trebuchet MS"/>
              </a:rPr>
              <a:t>– Literacy Night – February, 2025</a:t>
            </a:r>
          </a:p>
          <a:p>
            <a:pPr marL="457200" lvl="0" indent="0" algn="l" rtl="0">
              <a:lnSpc>
                <a:spcPct val="115000"/>
              </a:lnSpc>
              <a:spcBef>
                <a:spcPts val="520"/>
              </a:spcBef>
              <a:spcAft>
                <a:spcPts val="0"/>
              </a:spcAft>
              <a:buNone/>
            </a:pPr>
            <a:endParaRPr sz="2000" dirty="0">
              <a:latin typeface="Trebuchet MS"/>
              <a:ea typeface="Trebuchet MS"/>
              <a:cs typeface="Trebuchet MS"/>
              <a:sym typeface="Trebuchet MS"/>
            </a:endParaRPr>
          </a:p>
        </p:txBody>
      </p:sp>
      <p:sp>
        <p:nvSpPr>
          <p:cNvPr id="306" name="Google Shape;306;p14"/>
          <p:cNvSpPr txBox="1">
            <a:spLocks noGrp="1"/>
          </p:cNvSpPr>
          <p:nvPr>
            <p:ph type="title"/>
          </p:nvPr>
        </p:nvSpPr>
        <p:spPr>
          <a:xfrm>
            <a:off x="457200" y="370432"/>
            <a:ext cx="8229600" cy="654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Seminè Fòmasyon pou Paran</a:t>
            </a:r>
            <a:endParaRPr sz="3000" b="1">
              <a:latin typeface="Trebuchet MS"/>
              <a:ea typeface="Trebuchet MS"/>
              <a:cs typeface="Trebuchet MS"/>
              <a:sym typeface="Trebuchet MS"/>
            </a:endParaRPr>
          </a:p>
        </p:txBody>
      </p:sp>
      <p:sp>
        <p:nvSpPr>
          <p:cNvPr id="307" name="Google Shape;307;p1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14</a:t>
            </a:fld>
            <a:endParaRPr sz="1300">
              <a:solidFill>
                <a:srgbClr val="000000"/>
              </a:solidFill>
              <a:latin typeface="Arial"/>
              <a:ea typeface="Arial"/>
              <a:cs typeface="Arial"/>
              <a:sym typeface="Arial"/>
            </a:endParaRPr>
          </a:p>
        </p:txBody>
      </p:sp>
      <p:pic>
        <p:nvPicPr>
          <p:cNvPr id="308" name="Google Shape;308;p14"/>
          <p:cNvPicPr preferRelativeResize="0"/>
          <p:nvPr/>
        </p:nvPicPr>
        <p:blipFill rotWithShape="1">
          <a:blip r:embed="rId3">
            <a:alphaModFix/>
          </a:blip>
          <a:srcRect/>
          <a:stretch/>
        </p:blipFill>
        <p:spPr>
          <a:xfrm>
            <a:off x="5191775" y="3170550"/>
            <a:ext cx="2476375" cy="1174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body" idx="1"/>
          </p:nvPr>
        </p:nvSpPr>
        <p:spPr>
          <a:xfrm>
            <a:off x="457200" y="1304152"/>
            <a:ext cx="6168600" cy="3338100"/>
          </a:xfrm>
          <a:prstGeom prst="rect">
            <a:avLst/>
          </a:prstGeom>
          <a:noFill/>
          <a:ln>
            <a:noFill/>
          </a:ln>
        </p:spPr>
        <p:txBody>
          <a:bodyPr spcFirstLastPara="1" wrap="square" lIns="91425" tIns="45700" rIns="91425" bIns="45700" anchor="t" anchorCtr="0">
            <a:normAutofit/>
          </a:bodyPr>
          <a:lstStyle/>
          <a:p>
            <a:pPr marL="342900" lvl="0" indent="-317500" algn="l" rtl="0">
              <a:lnSpc>
                <a:spcPct val="130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Chak lekòl Tit I dwe genyen yon Kontra ant Paran ak Lekòl la, men se paran, manm fanmi ak pèsonèl lekòl la ki pou ekri l.  </a:t>
            </a:r>
            <a:endParaRPr sz="2000">
              <a:latin typeface="Trebuchet MS"/>
              <a:ea typeface="Trebuchet MS"/>
              <a:cs typeface="Trebuchet MS"/>
              <a:sym typeface="Trebuchet MS"/>
            </a:endParaRPr>
          </a:p>
          <a:p>
            <a:pPr marL="342900" lvl="0" indent="-279400" algn="l" rtl="0">
              <a:lnSpc>
                <a:spcPct val="115000"/>
              </a:lnSpc>
              <a:spcBef>
                <a:spcPts val="200"/>
              </a:spcBef>
              <a:spcAft>
                <a:spcPts val="0"/>
              </a:spcAft>
              <a:buClr>
                <a:schemeClr val="dk1"/>
              </a:buClr>
              <a:buSzPts val="1000"/>
              <a:buNone/>
            </a:pPr>
            <a:endParaRPr sz="2000">
              <a:latin typeface="Trebuchet MS"/>
              <a:ea typeface="Trebuchet MS"/>
              <a:cs typeface="Trebuchet MS"/>
              <a:sym typeface="Trebuchet MS"/>
            </a:endParaRPr>
          </a:p>
          <a:p>
            <a:pPr marL="342900" lvl="0" indent="-317500" algn="l" rtl="0">
              <a:lnSpc>
                <a:spcPct val="130000"/>
              </a:lnSpc>
              <a:spcBef>
                <a:spcPts val="480"/>
              </a:spcBef>
              <a:spcAft>
                <a:spcPts val="0"/>
              </a:spcAft>
              <a:buClr>
                <a:schemeClr val="dk1"/>
              </a:buClr>
              <a:buSzPts val="2000"/>
              <a:buFont typeface="Trebuchet MS"/>
              <a:buChar char="●"/>
            </a:pPr>
            <a:r>
              <a:rPr lang="en-US" sz="2000">
                <a:latin typeface="Trebuchet MS"/>
                <a:ea typeface="Trebuchet MS"/>
                <a:cs typeface="Trebuchet MS"/>
                <a:sym typeface="Trebuchet MS"/>
              </a:rPr>
              <a:t>Kontra ant Paran ak Lekòl la defini responsablite elèv, paran, manm fanmi ak estaf lekòl la nan fè efò pou ogmante rannman elèv la.  </a:t>
            </a:r>
            <a:endParaRPr sz="2000">
              <a:latin typeface="Trebuchet MS"/>
              <a:ea typeface="Trebuchet MS"/>
              <a:cs typeface="Trebuchet MS"/>
              <a:sym typeface="Trebuchet MS"/>
            </a:endParaRPr>
          </a:p>
        </p:txBody>
      </p:sp>
      <p:sp>
        <p:nvSpPr>
          <p:cNvPr id="316" name="Google Shape;316;p15"/>
          <p:cNvSpPr txBox="1">
            <a:spLocks noGrp="1"/>
          </p:cNvSpPr>
          <p:nvPr>
            <p:ph type="title"/>
          </p:nvPr>
        </p:nvSpPr>
        <p:spPr>
          <a:xfrm>
            <a:off x="457200" y="38613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Kontra ant Paran ak Lekòl la</a:t>
            </a:r>
            <a:endParaRPr sz="3000">
              <a:latin typeface="Trebuchet MS"/>
              <a:ea typeface="Trebuchet MS"/>
              <a:cs typeface="Trebuchet MS"/>
              <a:sym typeface="Trebuchet MS"/>
            </a:endParaRPr>
          </a:p>
        </p:txBody>
      </p:sp>
      <p:sp>
        <p:nvSpPr>
          <p:cNvPr id="317" name="Google Shape;317;p1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15</a:t>
            </a:fld>
            <a:endParaRPr sz="1300">
              <a:solidFill>
                <a:srgbClr val="000000"/>
              </a:solidFill>
              <a:latin typeface="Arial"/>
              <a:ea typeface="Arial"/>
              <a:cs typeface="Arial"/>
              <a:sym typeface="Arial"/>
            </a:endParaRPr>
          </a:p>
        </p:txBody>
      </p:sp>
      <p:pic>
        <p:nvPicPr>
          <p:cNvPr id="318" name="Google Shape;318;p15" descr="&lt;strong&gt;handshake&lt;/strong&gt; - Shaping Youth"/>
          <p:cNvPicPr preferRelativeResize="0"/>
          <p:nvPr/>
        </p:nvPicPr>
        <p:blipFill rotWithShape="1">
          <a:blip r:embed="rId3">
            <a:alphaModFix/>
          </a:blip>
          <a:srcRect/>
          <a:stretch/>
        </p:blipFill>
        <p:spPr>
          <a:xfrm>
            <a:off x="6692226" y="2125850"/>
            <a:ext cx="2084950" cy="1231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a:spLocks noGrp="1"/>
          </p:cNvSpPr>
          <p:nvPr>
            <p:ph type="title"/>
          </p:nvPr>
        </p:nvSpPr>
        <p:spPr>
          <a:xfrm>
            <a:off x="446566" y="55254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dirty="0" err="1">
                <a:latin typeface="Trebuchet MS"/>
                <a:ea typeface="Trebuchet MS"/>
                <a:cs typeface="Trebuchet MS"/>
                <a:sym typeface="Trebuchet MS"/>
              </a:rPr>
              <a:t>Kontra</a:t>
            </a:r>
            <a:r>
              <a:rPr lang="en-US" sz="3000" b="1" dirty="0">
                <a:latin typeface="Trebuchet MS"/>
                <a:ea typeface="Trebuchet MS"/>
                <a:cs typeface="Trebuchet MS"/>
                <a:sym typeface="Trebuchet MS"/>
              </a:rPr>
              <a:t> ant </a:t>
            </a:r>
            <a:r>
              <a:rPr lang="en-US" sz="3000" b="1" dirty="0" err="1">
                <a:latin typeface="Trebuchet MS"/>
                <a:ea typeface="Trebuchet MS"/>
                <a:cs typeface="Trebuchet MS"/>
                <a:sym typeface="Trebuchet MS"/>
              </a:rPr>
              <a:t>Paran</a:t>
            </a:r>
            <a:r>
              <a:rPr lang="en-US" sz="3000" b="1" dirty="0">
                <a:latin typeface="Trebuchet MS"/>
                <a:ea typeface="Trebuchet MS"/>
                <a:cs typeface="Trebuchet MS"/>
                <a:sym typeface="Trebuchet MS"/>
              </a:rPr>
              <a:t> </a:t>
            </a:r>
            <a:r>
              <a:rPr lang="en-US" sz="3000" b="1" dirty="0" err="1">
                <a:latin typeface="Trebuchet MS"/>
                <a:ea typeface="Trebuchet MS"/>
                <a:cs typeface="Trebuchet MS"/>
                <a:sym typeface="Trebuchet MS"/>
              </a:rPr>
              <a:t>ak</a:t>
            </a:r>
            <a:r>
              <a:rPr lang="en-US" sz="3000" b="1" dirty="0">
                <a:latin typeface="Trebuchet MS"/>
                <a:ea typeface="Trebuchet MS"/>
                <a:cs typeface="Trebuchet MS"/>
                <a:sym typeface="Trebuchet MS"/>
              </a:rPr>
              <a:t> </a:t>
            </a:r>
            <a:r>
              <a:rPr lang="en-US" sz="3000" b="1" dirty="0" err="1">
                <a:latin typeface="Trebuchet MS"/>
                <a:ea typeface="Trebuchet MS"/>
                <a:cs typeface="Trebuchet MS"/>
                <a:sym typeface="Trebuchet MS"/>
              </a:rPr>
              <a:t>Lekòl</a:t>
            </a:r>
            <a:r>
              <a:rPr lang="en-US" sz="3000" b="1" dirty="0">
                <a:latin typeface="Trebuchet MS"/>
                <a:ea typeface="Trebuchet MS"/>
                <a:cs typeface="Trebuchet MS"/>
                <a:sym typeface="Trebuchet MS"/>
              </a:rPr>
              <a:t> la</a:t>
            </a:r>
            <a:endParaRPr sz="3000" dirty="0">
              <a:latin typeface="Trebuchet MS"/>
              <a:ea typeface="Trebuchet MS"/>
              <a:cs typeface="Trebuchet MS"/>
              <a:sym typeface="Trebuchet MS"/>
            </a:endParaRPr>
          </a:p>
        </p:txBody>
      </p:sp>
      <p:sp>
        <p:nvSpPr>
          <p:cNvPr id="325" name="Google Shape;325;p1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16</a:t>
            </a:fld>
            <a:endParaRPr sz="130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72FC9228-260C-D6C6-4EE3-7FBF0C902BBB}"/>
              </a:ext>
            </a:extLst>
          </p:cNvPr>
          <p:cNvSpPr txBox="1"/>
          <p:nvPr/>
        </p:nvSpPr>
        <p:spPr>
          <a:xfrm>
            <a:off x="339365" y="1282045"/>
            <a:ext cx="8559538" cy="3416320"/>
          </a:xfrm>
          <a:prstGeom prst="rect">
            <a:avLst/>
          </a:prstGeom>
          <a:noFill/>
        </p:spPr>
        <p:txBody>
          <a:bodyPr wrap="square" rtlCol="0">
            <a:spAutoFit/>
          </a:bodyPr>
          <a:lstStyle/>
          <a:p>
            <a:r>
              <a:rPr lang="en-US" sz="600" dirty="0"/>
              <a:t>KONEKSYON SANT EDIKASYON NAN PLAJ LA PAM 2024-2025 TITMWENKONTRA LEKOL-PARAN</a:t>
            </a:r>
          </a:p>
          <a:p>
            <a:r>
              <a:rPr lang="en-US" sz="600" dirty="0" err="1"/>
              <a:t>Chè</a:t>
            </a:r>
            <a:r>
              <a:rPr lang="en-US" sz="600" dirty="0"/>
              <a:t> </a:t>
            </a:r>
            <a:r>
              <a:rPr lang="en-US" sz="600" dirty="0" err="1"/>
              <a:t>paran</a:t>
            </a:r>
            <a:r>
              <a:rPr lang="en-US" sz="600" dirty="0"/>
              <a:t>/</a:t>
            </a:r>
            <a:r>
              <a:rPr lang="en-US" sz="600" dirty="0" err="1"/>
              <a:t>fanmi</a:t>
            </a:r>
            <a:r>
              <a:rPr lang="en-US" sz="600" dirty="0"/>
              <a:t> </a:t>
            </a:r>
            <a:r>
              <a:rPr lang="en-US" sz="600" dirty="0" err="1"/>
              <a:t>yo</a:t>
            </a:r>
            <a:r>
              <a:rPr lang="en-US" sz="600" dirty="0"/>
              <a:t>,</a:t>
            </a:r>
          </a:p>
          <a:p>
            <a:r>
              <a:rPr lang="en-US" sz="600" dirty="0" err="1"/>
              <a:t>Koneksyon</a:t>
            </a:r>
            <a:r>
              <a:rPr lang="en-US" sz="600" dirty="0"/>
              <a:t> </a:t>
            </a:r>
            <a:r>
              <a:rPr lang="en-US" sz="600" dirty="0" err="1"/>
              <a:t>pwofesé</a:t>
            </a:r>
            <a:r>
              <a:rPr lang="en-US" sz="600" dirty="0"/>
              <a:t>, </a:t>
            </a:r>
            <a:r>
              <a:rPr lang="en-US" sz="600" dirty="0" err="1"/>
              <a:t>anplwaye</a:t>
            </a:r>
            <a:r>
              <a:rPr lang="en-US" sz="600" dirty="0"/>
              <a:t>, </a:t>
            </a:r>
            <a:r>
              <a:rPr lang="en-US" sz="600" dirty="0" err="1"/>
              <a:t>fanmi</a:t>
            </a:r>
            <a:r>
              <a:rPr lang="en-US" sz="600" dirty="0"/>
              <a:t> </a:t>
            </a:r>
            <a:r>
              <a:rPr lang="en-US" sz="600" dirty="0" err="1"/>
              <a:t>yo</a:t>
            </a:r>
            <a:r>
              <a:rPr lang="en-US" sz="600" dirty="0"/>
              <a:t>, </a:t>
            </a:r>
            <a:r>
              <a:rPr lang="en-US" sz="600" dirty="0" err="1"/>
              <a:t>ak</a:t>
            </a:r>
            <a:r>
              <a:rPr lang="en-US" sz="600" dirty="0"/>
              <a:t> </a:t>
            </a:r>
            <a:r>
              <a:rPr lang="en-US" sz="600" dirty="0" err="1"/>
              <a:t>elèv</a:t>
            </a:r>
            <a:r>
              <a:rPr lang="en-US" sz="600" dirty="0"/>
              <a:t> </a:t>
            </a:r>
            <a:r>
              <a:rPr lang="en-US" sz="600" dirty="0" err="1"/>
              <a:t>yo</a:t>
            </a:r>
            <a:r>
              <a:rPr lang="en-US" sz="600" dirty="0"/>
              <a:t> </a:t>
            </a:r>
            <a:r>
              <a:rPr lang="en-US" sz="600" dirty="0" err="1"/>
              <a:t>dakò</a:t>
            </a:r>
            <a:r>
              <a:rPr lang="en-US" sz="600" dirty="0"/>
              <a:t> </a:t>
            </a:r>
            <a:r>
              <a:rPr lang="en-US" sz="600" dirty="0" err="1"/>
              <a:t>ke</a:t>
            </a:r>
            <a:r>
              <a:rPr lang="en-US" sz="600" dirty="0"/>
              <a:t> </a:t>
            </a:r>
            <a:r>
              <a:rPr lang="en-US" sz="600" dirty="0" err="1"/>
              <a:t>kontra</a:t>
            </a:r>
            <a:r>
              <a:rPr lang="en-US" sz="600" dirty="0"/>
              <a:t> </a:t>
            </a:r>
            <a:r>
              <a:rPr lang="en-US" sz="600" dirty="0" err="1"/>
              <a:t>sa</a:t>
            </a:r>
            <a:r>
              <a:rPr lang="en-US" sz="600" dirty="0"/>
              <a:t> a </a:t>
            </a:r>
            <a:r>
              <a:rPr lang="en-US" sz="600" dirty="0" err="1"/>
              <a:t>dekri</a:t>
            </a:r>
            <a:r>
              <a:rPr lang="en-US" sz="600" dirty="0"/>
              <a:t> </a:t>
            </a:r>
            <a:r>
              <a:rPr lang="en-US" sz="600" dirty="0" err="1"/>
              <a:t>fason</a:t>
            </a:r>
            <a:r>
              <a:rPr lang="en-US" sz="600" dirty="0"/>
              <a:t> </a:t>
            </a:r>
            <a:r>
              <a:rPr lang="en-US" sz="600" dirty="0" err="1"/>
              <a:t>nou</a:t>
            </a:r>
            <a:r>
              <a:rPr lang="en-US" sz="600" dirty="0"/>
              <a:t> </a:t>
            </a:r>
            <a:r>
              <a:rPr lang="en-US" sz="600" dirty="0" err="1"/>
              <a:t>pral</a:t>
            </a:r>
            <a:r>
              <a:rPr lang="en-US" sz="600" dirty="0"/>
              <a:t> </a:t>
            </a:r>
            <a:r>
              <a:rPr lang="en-US" sz="600" dirty="0" err="1"/>
              <a:t>pataje</a:t>
            </a:r>
            <a:r>
              <a:rPr lang="en-US" sz="600" dirty="0"/>
              <a:t> </a:t>
            </a:r>
            <a:r>
              <a:rPr lang="en-US" sz="600" dirty="0" err="1"/>
              <a:t>responsablite</a:t>
            </a:r>
            <a:r>
              <a:rPr lang="en-US" sz="600" dirty="0"/>
              <a:t> </a:t>
            </a:r>
            <a:r>
              <a:rPr lang="en-US" sz="600" dirty="0" err="1"/>
              <a:t>yo</a:t>
            </a:r>
            <a:r>
              <a:rPr lang="en-US" sz="600" dirty="0"/>
              <a:t> </a:t>
            </a:r>
            <a:r>
              <a:rPr lang="en-US" sz="600" dirty="0" err="1"/>
              <a:t>pou</a:t>
            </a:r>
            <a:r>
              <a:rPr lang="en-US" sz="600" dirty="0"/>
              <a:t> </a:t>
            </a:r>
            <a:r>
              <a:rPr lang="en-US" sz="600" dirty="0" err="1"/>
              <a:t>elèv</a:t>
            </a:r>
            <a:r>
              <a:rPr lang="en-US" sz="600" dirty="0"/>
              <a:t> </a:t>
            </a:r>
            <a:r>
              <a:rPr lang="en-US" sz="600" dirty="0" err="1"/>
              <a:t>nou</a:t>
            </a:r>
            <a:r>
              <a:rPr lang="en-US" sz="600" dirty="0"/>
              <a:t> </a:t>
            </a:r>
            <a:r>
              <a:rPr lang="en-US" sz="600" dirty="0" err="1"/>
              <a:t>yo</a:t>
            </a:r>
            <a:r>
              <a:rPr lang="en-US" sz="600" dirty="0"/>
              <a:t> </a:t>
            </a:r>
            <a:r>
              <a:rPr lang="en-US" sz="600" dirty="0" err="1"/>
              <a:t>amelyore</a:t>
            </a:r>
            <a:r>
              <a:rPr lang="en-US" sz="600" dirty="0"/>
              <a:t> </a:t>
            </a:r>
            <a:r>
              <a:rPr lang="en-US" sz="600" dirty="0" err="1"/>
              <a:t>siksè</a:t>
            </a:r>
            <a:r>
              <a:rPr lang="en-US" sz="600" dirty="0"/>
              <a:t> </a:t>
            </a:r>
            <a:r>
              <a:rPr lang="en-US" sz="600" dirty="0" err="1"/>
              <a:t>elèv</a:t>
            </a:r>
            <a:r>
              <a:rPr lang="en-US" sz="600" dirty="0"/>
              <a:t> </a:t>
            </a:r>
            <a:r>
              <a:rPr lang="en-US" sz="600" dirty="0" err="1"/>
              <a:t>yo</a:t>
            </a:r>
            <a:r>
              <a:rPr lang="en-US" sz="600" dirty="0"/>
              <a:t>. </a:t>
            </a:r>
            <a:r>
              <a:rPr lang="en-US" sz="600" dirty="0" err="1"/>
              <a:t>Kontra</a:t>
            </a:r>
            <a:r>
              <a:rPr lang="en-US" sz="600" dirty="0"/>
              <a:t> a </a:t>
            </a:r>
            <a:r>
              <a:rPr lang="en-US" sz="600" dirty="0" err="1"/>
              <a:t>dekri</a:t>
            </a:r>
            <a:r>
              <a:rPr lang="en-US" sz="600" dirty="0"/>
              <a:t> </a:t>
            </a:r>
            <a:r>
              <a:rPr lang="en-US" sz="600" dirty="0" err="1"/>
              <a:t>fason</a:t>
            </a:r>
            <a:r>
              <a:rPr lang="en-US" sz="600" dirty="0"/>
              <a:t> </a:t>
            </a:r>
            <a:r>
              <a:rPr lang="en-US" sz="600" dirty="0" err="1"/>
              <a:t>lekol</a:t>
            </a:r>
            <a:r>
              <a:rPr lang="en-US" sz="600" dirty="0"/>
              <a:t> la </a:t>
            </a:r>
            <a:r>
              <a:rPr lang="en-US" sz="600" dirty="0" err="1"/>
              <a:t>ak</a:t>
            </a:r>
            <a:r>
              <a:rPr lang="en-US" sz="600" dirty="0"/>
              <a:t> </a:t>
            </a:r>
            <a:r>
              <a:rPr lang="en-US" sz="600" dirty="0" err="1"/>
              <a:t>fanmi</a:t>
            </a:r>
            <a:r>
              <a:rPr lang="en-US" sz="600" dirty="0"/>
              <a:t> </a:t>
            </a:r>
            <a:r>
              <a:rPr lang="en-US" sz="600" dirty="0" err="1"/>
              <a:t>yo</a:t>
            </a:r>
            <a:r>
              <a:rPr lang="en-US" sz="600" dirty="0"/>
              <a:t> </a:t>
            </a:r>
            <a:r>
              <a:rPr lang="en-US" sz="600" dirty="0" err="1"/>
              <a:t>pral</a:t>
            </a:r>
            <a:r>
              <a:rPr lang="en-US" sz="600" dirty="0"/>
              <a:t> </a:t>
            </a:r>
            <a:r>
              <a:rPr lang="en-US" sz="600" dirty="0" err="1"/>
              <a:t>konstwi</a:t>
            </a:r>
            <a:r>
              <a:rPr lang="en-US" sz="600" dirty="0"/>
              <a:t> </a:t>
            </a:r>
            <a:r>
              <a:rPr lang="en-US" sz="600" dirty="0" err="1"/>
              <a:t>ak</a:t>
            </a:r>
            <a:r>
              <a:rPr lang="en-US" sz="600" dirty="0"/>
              <a:t> </a:t>
            </a:r>
            <a:r>
              <a:rPr lang="en-US" sz="600" dirty="0" err="1"/>
              <a:t>devlope</a:t>
            </a:r>
            <a:r>
              <a:rPr lang="en-US" sz="600" dirty="0"/>
              <a:t> yon </a:t>
            </a:r>
            <a:r>
              <a:rPr lang="en-US" sz="600" dirty="0" err="1"/>
              <a:t>patenarya</a:t>
            </a:r>
            <a:r>
              <a:rPr lang="en-US" sz="600" dirty="0"/>
              <a:t> </a:t>
            </a:r>
            <a:r>
              <a:rPr lang="en-US" sz="600" dirty="0" err="1"/>
              <a:t>pou</a:t>
            </a:r>
            <a:r>
              <a:rPr lang="en-US" sz="600" dirty="0"/>
              <a:t> </a:t>
            </a:r>
            <a:r>
              <a:rPr lang="en-US" sz="600" dirty="0" err="1"/>
              <a:t>ede</a:t>
            </a:r>
            <a:r>
              <a:rPr lang="en-US" sz="600" dirty="0"/>
              <a:t> </a:t>
            </a:r>
            <a:r>
              <a:rPr lang="en-US" sz="600" dirty="0" err="1"/>
              <a:t>timoun</a:t>
            </a:r>
            <a:r>
              <a:rPr lang="en-US" sz="600" dirty="0"/>
              <a:t> </a:t>
            </a:r>
            <a:r>
              <a:rPr lang="en-US" sz="600" dirty="0" err="1"/>
              <a:t>yo</a:t>
            </a:r>
            <a:r>
              <a:rPr lang="en-US" sz="600" dirty="0"/>
              <a:t> </a:t>
            </a:r>
            <a:r>
              <a:rPr lang="en-US" sz="600" dirty="0" err="1"/>
              <a:t>reyalize</a:t>
            </a:r>
            <a:r>
              <a:rPr lang="en-US" sz="600" dirty="0"/>
              <a:t> nan yon </a:t>
            </a:r>
            <a:r>
              <a:rPr lang="en-US" sz="600" dirty="0" err="1"/>
              <a:t>anviwonman</a:t>
            </a:r>
            <a:r>
              <a:rPr lang="en-US" sz="600" dirty="0"/>
              <a:t> </a:t>
            </a:r>
            <a:r>
              <a:rPr lang="en-US" sz="600" dirty="0" err="1"/>
              <a:t>aprantisai</a:t>
            </a:r>
            <a:r>
              <a:rPr lang="en-US" sz="600" dirty="0"/>
              <a:t> ki bay </a:t>
            </a:r>
            <a:r>
              <a:rPr lang="en-US" sz="600" dirty="0" err="1"/>
              <a:t>sipò</a:t>
            </a:r>
            <a:r>
              <a:rPr lang="en-US" sz="600" dirty="0"/>
              <a:t>, ki </a:t>
            </a:r>
            <a:r>
              <a:rPr lang="en-US" sz="600" dirty="0" err="1"/>
              <a:t>efikas</a:t>
            </a:r>
            <a:r>
              <a:rPr lang="en-US" sz="600" dirty="0"/>
              <a:t>, ki </a:t>
            </a:r>
            <a:r>
              <a:rPr lang="en-US" sz="600" dirty="0" err="1"/>
              <a:t>pèmèt</a:t>
            </a:r>
            <a:r>
              <a:rPr lang="en-US" sz="600" dirty="0"/>
              <a:t> </a:t>
            </a:r>
            <a:r>
              <a:rPr lang="en-US" sz="600" dirty="0" err="1"/>
              <a:t>elèv</a:t>
            </a:r>
            <a:r>
              <a:rPr lang="en-US" sz="600" dirty="0"/>
              <a:t> </a:t>
            </a:r>
            <a:r>
              <a:rPr lang="en-US" sz="600" dirty="0" err="1"/>
              <a:t>yo</a:t>
            </a:r>
            <a:r>
              <a:rPr lang="en-US" sz="600" dirty="0"/>
              <a:t> </a:t>
            </a:r>
            <a:r>
              <a:rPr lang="en-US" sz="600" dirty="0" err="1"/>
              <a:t>satisfè</a:t>
            </a:r>
            <a:r>
              <a:rPr lang="en-US" sz="600" dirty="0"/>
              <a:t> </a:t>
            </a:r>
            <a:r>
              <a:rPr lang="en-US" sz="600" dirty="0" err="1"/>
              <a:t>nòm</a:t>
            </a:r>
            <a:r>
              <a:rPr lang="en-US" sz="600" dirty="0"/>
              <a:t> </a:t>
            </a:r>
            <a:r>
              <a:rPr lang="en-US" sz="600" dirty="0" err="1"/>
              <a:t>segondé</a:t>
            </a:r>
            <a:r>
              <a:rPr lang="en-US" sz="600" dirty="0"/>
              <a:t> </a:t>
            </a:r>
            <a:r>
              <a:rPr lang="en-US" sz="600" dirty="0" err="1"/>
              <a:t>pefomans</a:t>
            </a:r>
            <a:r>
              <a:rPr lang="en-US" sz="600" dirty="0"/>
              <a:t> </a:t>
            </a:r>
            <a:r>
              <a:rPr lang="en-US" sz="600" dirty="0" err="1"/>
              <a:t>akademik</a:t>
            </a:r>
            <a:r>
              <a:rPr lang="en-US" sz="600" dirty="0"/>
              <a:t> Eta a.</a:t>
            </a:r>
          </a:p>
          <a:p>
            <a:r>
              <a:rPr lang="en-US" sz="600" dirty="0" err="1"/>
              <a:t>Objektif</a:t>
            </a:r>
            <a:r>
              <a:rPr lang="en-US" sz="600" dirty="0"/>
              <a:t> </a:t>
            </a:r>
            <a:r>
              <a:rPr lang="en-US" sz="600" dirty="0" err="1"/>
              <a:t>akademik</a:t>
            </a:r>
            <a:r>
              <a:rPr lang="en-US" sz="600" dirty="0"/>
              <a:t> </a:t>
            </a:r>
            <a:r>
              <a:rPr lang="en-US" sz="600" dirty="0" err="1"/>
              <a:t>nou</a:t>
            </a:r>
            <a:r>
              <a:rPr lang="en-US" sz="600" dirty="0"/>
              <a:t> </a:t>
            </a:r>
            <a:r>
              <a:rPr lang="en-US" sz="600" dirty="0" err="1"/>
              <a:t>yo</a:t>
            </a:r>
            <a:r>
              <a:rPr lang="en-US" sz="600" dirty="0"/>
              <a:t>:</a:t>
            </a:r>
          </a:p>
          <a:p>
            <a:r>
              <a:rPr lang="en-US" sz="600" dirty="0" err="1"/>
              <a:t>Pou</a:t>
            </a:r>
            <a:r>
              <a:rPr lang="en-US" sz="600" dirty="0"/>
              <a:t> </a:t>
            </a:r>
            <a:r>
              <a:rPr lang="en-US" sz="600" dirty="0" err="1"/>
              <a:t>ogmante</a:t>
            </a:r>
            <a:r>
              <a:rPr lang="en-US" sz="600" dirty="0"/>
              <a:t> </a:t>
            </a:r>
            <a:r>
              <a:rPr lang="en-US" sz="600" dirty="0" err="1"/>
              <a:t>nivo</a:t>
            </a:r>
            <a:r>
              <a:rPr lang="en-US" sz="600" dirty="0"/>
              <a:t> </a:t>
            </a:r>
            <a:r>
              <a:rPr lang="en-US" sz="600" dirty="0" err="1"/>
              <a:t>lekti</a:t>
            </a:r>
            <a:r>
              <a:rPr lang="en-US" sz="600" dirty="0"/>
              <a:t> </a:t>
            </a:r>
            <a:r>
              <a:rPr lang="en-US" sz="600" dirty="0" err="1"/>
              <a:t>baze</a:t>
            </a:r>
            <a:r>
              <a:rPr lang="en-US" sz="600" dirty="0"/>
              <a:t> sou </a:t>
            </a:r>
            <a:r>
              <a:rPr lang="en-US" sz="600" dirty="0" err="1"/>
              <a:t>objektif</a:t>
            </a:r>
            <a:r>
              <a:rPr lang="en-US" sz="600" dirty="0"/>
              <a:t> </a:t>
            </a:r>
            <a:r>
              <a:rPr lang="en-US" sz="600" dirty="0" err="1"/>
              <a:t>endividyèl</a:t>
            </a:r>
            <a:r>
              <a:rPr lang="en-US" sz="600" dirty="0"/>
              <a:t> IEP, </a:t>
            </a:r>
            <a:r>
              <a:rPr lang="en-US" sz="600" dirty="0" err="1"/>
              <a:t>lekòl</a:t>
            </a:r>
            <a:r>
              <a:rPr lang="en-US" sz="600" dirty="0"/>
              <a:t> </a:t>
            </a:r>
            <a:r>
              <a:rPr lang="en-US" sz="600" dirty="0" err="1"/>
              <a:t>nou</a:t>
            </a:r>
            <a:r>
              <a:rPr lang="en-US" sz="600" dirty="0"/>
              <a:t> an </a:t>
            </a:r>
            <a:r>
              <a:rPr lang="en-US" sz="600" dirty="0" err="1"/>
              <a:t>pral</a:t>
            </a:r>
            <a:r>
              <a:rPr lang="en-US" sz="600" dirty="0"/>
              <a:t> </a:t>
            </a:r>
            <a:r>
              <a:rPr lang="en-US" sz="600" dirty="0" err="1"/>
              <a:t>konsantre</a:t>
            </a:r>
            <a:r>
              <a:rPr lang="en-US" sz="600" dirty="0"/>
              <a:t> sou </a:t>
            </a:r>
            <a:r>
              <a:rPr lang="en-US" sz="600" dirty="0" err="1"/>
              <a:t>devlope</a:t>
            </a:r>
            <a:r>
              <a:rPr lang="en-US" sz="600" dirty="0"/>
              <a:t> </a:t>
            </a:r>
            <a:r>
              <a:rPr lang="en-US" sz="600" dirty="0" err="1"/>
              <a:t>vokabilè</a:t>
            </a:r>
            <a:r>
              <a:rPr lang="en-US" sz="600" dirty="0"/>
              <a:t> </a:t>
            </a:r>
            <a:r>
              <a:rPr lang="en-US" sz="600" dirty="0" err="1"/>
              <a:t>ak</a:t>
            </a:r>
            <a:r>
              <a:rPr lang="en-US" sz="600" dirty="0"/>
              <a:t> </a:t>
            </a:r>
            <a:r>
              <a:rPr lang="en-US" sz="600" dirty="0" err="1"/>
              <a:t>fè</a:t>
            </a:r>
            <a:r>
              <a:rPr lang="en-US" sz="600" dirty="0"/>
              <a:t> </a:t>
            </a:r>
            <a:r>
              <a:rPr lang="en-US" sz="600" dirty="0" err="1"/>
              <a:t>koneksyon</a:t>
            </a:r>
            <a:r>
              <a:rPr lang="en-US" sz="600" dirty="0"/>
              <a:t> </a:t>
            </a:r>
            <a:r>
              <a:rPr lang="en-US" sz="600" dirty="0" err="1"/>
              <a:t>tèks</a:t>
            </a:r>
            <a:r>
              <a:rPr lang="en-US" sz="600" dirty="0"/>
              <a:t> nan </a:t>
            </a:r>
            <a:r>
              <a:rPr lang="en-US" sz="600" dirty="0" err="1"/>
              <a:t>klas</a:t>
            </a:r>
            <a:r>
              <a:rPr lang="en-US" sz="600" dirty="0"/>
              <a:t> matènèl-8yèm </a:t>
            </a:r>
            <a:r>
              <a:rPr lang="en-US" sz="600" dirty="0" err="1"/>
              <a:t>ane</a:t>
            </a:r>
            <a:r>
              <a:rPr lang="en-US" sz="600" dirty="0"/>
              <a:t> </a:t>
            </a:r>
            <a:r>
              <a:rPr lang="en-US" sz="600" dirty="0" err="1"/>
              <a:t>pou</a:t>
            </a:r>
            <a:r>
              <a:rPr lang="en-US" sz="600" dirty="0"/>
              <a:t> </a:t>
            </a:r>
            <a:r>
              <a:rPr lang="en-US" sz="600" dirty="0" err="1"/>
              <a:t>amelyore</a:t>
            </a:r>
            <a:r>
              <a:rPr lang="en-US" sz="600" dirty="0"/>
              <a:t> </a:t>
            </a:r>
            <a:r>
              <a:rPr lang="en-US" sz="600" dirty="0" err="1"/>
              <a:t>konpreyansyon</a:t>
            </a:r>
            <a:r>
              <a:rPr lang="en-US" sz="600" dirty="0"/>
              <a:t> </a:t>
            </a:r>
            <a:r>
              <a:rPr lang="en-US" sz="600" dirty="0" err="1"/>
              <a:t>lekti</a:t>
            </a:r>
            <a:r>
              <a:rPr lang="en-US" sz="600" dirty="0"/>
              <a:t>.</a:t>
            </a:r>
          </a:p>
          <a:p>
            <a:r>
              <a:rPr lang="en-US" sz="600" dirty="0"/>
              <a:t>.2 </a:t>
            </a:r>
            <a:r>
              <a:rPr lang="en-US" sz="600" dirty="0" err="1"/>
              <a:t>Pou</a:t>
            </a:r>
            <a:r>
              <a:rPr lang="en-US" sz="600" dirty="0"/>
              <a:t> </a:t>
            </a:r>
            <a:r>
              <a:rPr lang="en-US" sz="600" dirty="0" err="1"/>
              <a:t>ogmante</a:t>
            </a:r>
            <a:r>
              <a:rPr lang="en-US" sz="600" dirty="0"/>
              <a:t> </a:t>
            </a:r>
            <a:r>
              <a:rPr lang="en-US" sz="600" dirty="0" err="1"/>
              <a:t>nivo</a:t>
            </a:r>
            <a:r>
              <a:rPr lang="en-US" sz="600" dirty="0"/>
              <a:t> </a:t>
            </a:r>
            <a:r>
              <a:rPr lang="en-US" sz="600" dirty="0" err="1"/>
              <a:t>matematik</a:t>
            </a:r>
            <a:r>
              <a:rPr lang="en-US" sz="600" dirty="0"/>
              <a:t> ki </a:t>
            </a:r>
            <a:r>
              <a:rPr lang="en-US" sz="600" dirty="0" err="1"/>
              <a:t>baze</a:t>
            </a:r>
            <a:r>
              <a:rPr lang="en-US" sz="600" dirty="0"/>
              <a:t> sou </a:t>
            </a:r>
            <a:r>
              <a:rPr lang="en-US" sz="600" dirty="0" err="1"/>
              <a:t>objektif</a:t>
            </a:r>
            <a:r>
              <a:rPr lang="en-US" sz="600" dirty="0"/>
              <a:t> IEP </a:t>
            </a:r>
            <a:r>
              <a:rPr lang="en-US" sz="600" dirty="0" err="1"/>
              <a:t>endividyel</a:t>
            </a:r>
            <a:r>
              <a:rPr lang="en-US" sz="600" dirty="0"/>
              <a:t> </a:t>
            </a:r>
            <a:r>
              <a:rPr lang="en-US" sz="600" dirty="0" err="1"/>
              <a:t>yo</a:t>
            </a:r>
            <a:r>
              <a:rPr lang="en-US" sz="600" dirty="0"/>
              <a:t>, </a:t>
            </a:r>
            <a:r>
              <a:rPr lang="en-US" sz="600" dirty="0" err="1"/>
              <a:t>lekol</a:t>
            </a:r>
            <a:r>
              <a:rPr lang="en-US" sz="600" dirty="0"/>
              <a:t> </a:t>
            </a:r>
            <a:r>
              <a:rPr lang="en-US" sz="600" dirty="0" err="1"/>
              <a:t>nou</a:t>
            </a:r>
            <a:r>
              <a:rPr lang="en-US" sz="600" dirty="0"/>
              <a:t> an </a:t>
            </a:r>
            <a:r>
              <a:rPr lang="en-US" sz="600" dirty="0" err="1"/>
              <a:t>pral</a:t>
            </a:r>
            <a:r>
              <a:rPr lang="en-US" sz="600" dirty="0"/>
              <a:t> </a:t>
            </a:r>
            <a:r>
              <a:rPr lang="en-US" sz="600" dirty="0" err="1"/>
              <a:t>konsantre</a:t>
            </a:r>
            <a:r>
              <a:rPr lang="en-US" sz="600" dirty="0"/>
              <a:t> sou </a:t>
            </a:r>
            <a:r>
              <a:rPr lang="en-US" sz="600" dirty="0" err="1"/>
              <a:t>ogmante</a:t>
            </a:r>
            <a:r>
              <a:rPr lang="en-US" sz="600" dirty="0"/>
              <a:t> </a:t>
            </a:r>
            <a:r>
              <a:rPr lang="en-US" sz="600" dirty="0" err="1"/>
              <a:t>konesans</a:t>
            </a:r>
            <a:r>
              <a:rPr lang="en-US" sz="600" dirty="0"/>
              <a:t> </a:t>
            </a:r>
            <a:r>
              <a:rPr lang="en-US" sz="600" dirty="0" err="1"/>
              <a:t>ak</a:t>
            </a:r>
            <a:r>
              <a:rPr lang="en-US" sz="600" dirty="0"/>
              <a:t> </a:t>
            </a:r>
            <a:r>
              <a:rPr lang="en-US" sz="600" dirty="0" err="1"/>
              <a:t>adisyon</a:t>
            </a:r>
            <a:r>
              <a:rPr lang="en-US" sz="600" dirty="0"/>
              <a:t>, </a:t>
            </a:r>
            <a:r>
              <a:rPr lang="en-US" sz="600" dirty="0" err="1"/>
              <a:t>soustraksyon</a:t>
            </a:r>
            <a:r>
              <a:rPr lang="en-US" sz="600" dirty="0"/>
              <a:t>, </a:t>
            </a:r>
            <a:r>
              <a:rPr lang="en-US" sz="600" dirty="0" err="1"/>
              <a:t>miltiplikasyon</a:t>
            </a:r>
            <a:r>
              <a:rPr lang="en-US" sz="600" dirty="0"/>
              <a:t>, </a:t>
            </a:r>
            <a:r>
              <a:rPr lang="en-US" sz="600" dirty="0" err="1"/>
              <a:t>ak</a:t>
            </a:r>
            <a:r>
              <a:rPr lang="en-US" sz="600" dirty="0"/>
              <a:t> </a:t>
            </a:r>
            <a:r>
              <a:rPr lang="en-US" sz="600" dirty="0" err="1"/>
              <a:t>divizyon</a:t>
            </a:r>
            <a:r>
              <a:rPr lang="en-US" sz="600" dirty="0"/>
              <a:t> nan </a:t>
            </a:r>
            <a:r>
              <a:rPr lang="en-US" sz="600" dirty="0" err="1"/>
              <a:t>klas</a:t>
            </a:r>
            <a:r>
              <a:rPr lang="en-US" sz="600" dirty="0"/>
              <a:t> K-8.</a:t>
            </a:r>
          </a:p>
          <a:p>
            <a:r>
              <a:rPr lang="en-US" sz="600" dirty="0" err="1"/>
              <a:t>Kom</a:t>
            </a:r>
            <a:r>
              <a:rPr lang="en-US" sz="600" dirty="0"/>
              <a:t> </a:t>
            </a:r>
            <a:r>
              <a:rPr lang="en-US" sz="600" dirty="0" err="1"/>
              <a:t>direkte</a:t>
            </a:r>
            <a:r>
              <a:rPr lang="en-US" sz="600" dirty="0"/>
              <a:t> a, </a:t>
            </a:r>
            <a:r>
              <a:rPr lang="en-US" sz="600" dirty="0" err="1"/>
              <a:t>mwen</a:t>
            </a:r>
            <a:r>
              <a:rPr lang="en-US" sz="600" dirty="0"/>
              <a:t> </a:t>
            </a:r>
            <a:r>
              <a:rPr lang="en-US" sz="600" dirty="0" err="1"/>
              <a:t>angaje</a:t>
            </a:r>
            <a:r>
              <a:rPr lang="en-US" sz="600" dirty="0"/>
              <a:t>:</a:t>
            </a:r>
          </a:p>
          <a:p>
            <a:r>
              <a:rPr lang="en-US" sz="600" dirty="0" err="1"/>
              <a:t>Pou</a:t>
            </a:r>
            <a:r>
              <a:rPr lang="en-US" sz="600" dirty="0"/>
              <a:t> bay yon </a:t>
            </a:r>
            <a:r>
              <a:rPr lang="en-US" sz="600" dirty="0" err="1"/>
              <a:t>klima</a:t>
            </a:r>
            <a:r>
              <a:rPr lang="en-US" sz="600" dirty="0"/>
              <a:t> </a:t>
            </a:r>
            <a:r>
              <a:rPr lang="en-US" sz="600" dirty="0" err="1"/>
              <a:t>lekol</a:t>
            </a:r>
            <a:r>
              <a:rPr lang="en-US" sz="600" dirty="0"/>
              <a:t> ki an </a:t>
            </a:r>
            <a:r>
              <a:rPr lang="en-US" sz="600" dirty="0" err="1"/>
              <a:t>sekirite</a:t>
            </a:r>
            <a:r>
              <a:rPr lang="en-US" sz="600" dirty="0"/>
              <a:t> </a:t>
            </a:r>
            <a:r>
              <a:rPr lang="en-US" sz="600" dirty="0" err="1"/>
              <a:t>ak</a:t>
            </a:r>
            <a:r>
              <a:rPr lang="en-US" sz="600" dirty="0"/>
              <a:t> </a:t>
            </a:r>
            <a:r>
              <a:rPr lang="en-US" sz="600" dirty="0" err="1"/>
              <a:t>lod</a:t>
            </a:r>
            <a:r>
              <a:rPr lang="en-US" sz="600" dirty="0"/>
              <a:t> ki </a:t>
            </a:r>
            <a:r>
              <a:rPr lang="en-US" sz="600" dirty="0" err="1"/>
              <a:t>favorab</a:t>
            </a:r>
            <a:r>
              <a:rPr lang="en-US" sz="600" dirty="0"/>
              <a:t> </a:t>
            </a:r>
            <a:r>
              <a:rPr lang="en-US" sz="600" dirty="0" err="1"/>
              <a:t>pou</a:t>
            </a:r>
            <a:r>
              <a:rPr lang="en-US" sz="600" dirty="0"/>
              <a:t> </a:t>
            </a:r>
            <a:r>
              <a:rPr lang="en-US" sz="600" dirty="0" err="1"/>
              <a:t>aprann</a:t>
            </a:r>
            <a:endParaRPr lang="en-US" sz="600" dirty="0"/>
          </a:p>
          <a:p>
            <a:r>
              <a:rPr lang="en-US" sz="600" dirty="0"/>
              <a:t>• </a:t>
            </a:r>
            <a:r>
              <a:rPr lang="en-US" sz="600" dirty="0" err="1"/>
              <a:t>Pou</a:t>
            </a:r>
            <a:r>
              <a:rPr lang="en-US" sz="600" dirty="0"/>
              <a:t> bay bon </a:t>
            </a:r>
            <a:r>
              <a:rPr lang="en-US" sz="600" dirty="0" err="1"/>
              <a:t>jan</a:t>
            </a:r>
            <a:r>
              <a:rPr lang="en-US" sz="600" dirty="0"/>
              <a:t> </a:t>
            </a:r>
            <a:r>
              <a:rPr lang="en-US" sz="600" dirty="0" err="1"/>
              <a:t>kalite</a:t>
            </a:r>
            <a:r>
              <a:rPr lang="en-US" sz="600" dirty="0"/>
              <a:t> </a:t>
            </a:r>
            <a:r>
              <a:rPr lang="en-US" sz="600" dirty="0" err="1"/>
              <a:t>kourikoulòm</a:t>
            </a:r>
            <a:r>
              <a:rPr lang="en-US" sz="600" dirty="0"/>
              <a:t> </a:t>
            </a:r>
            <a:r>
              <a:rPr lang="en-US" sz="600" dirty="0" err="1"/>
              <a:t>ak</a:t>
            </a:r>
            <a:r>
              <a:rPr lang="en-US" sz="600" dirty="0"/>
              <a:t> </a:t>
            </a:r>
            <a:r>
              <a:rPr lang="en-US" sz="600" dirty="0" err="1"/>
              <a:t>ansèyman</a:t>
            </a:r>
            <a:r>
              <a:rPr lang="en-US" sz="600" dirty="0"/>
              <a:t> ki </a:t>
            </a:r>
            <a:r>
              <a:rPr lang="en-US" sz="600" dirty="0" err="1"/>
              <a:t>pèmèt</a:t>
            </a:r>
            <a:r>
              <a:rPr lang="en-US" sz="600" dirty="0"/>
              <a:t> </a:t>
            </a:r>
            <a:r>
              <a:rPr lang="en-US" sz="600" dirty="0" err="1"/>
              <a:t>elèv</a:t>
            </a:r>
            <a:r>
              <a:rPr lang="en-US" sz="600" dirty="0"/>
              <a:t> </a:t>
            </a:r>
            <a:r>
              <a:rPr lang="en-US" sz="600" dirty="0" err="1"/>
              <a:t>yo</a:t>
            </a:r>
            <a:r>
              <a:rPr lang="en-US" sz="600" dirty="0"/>
              <a:t> </a:t>
            </a:r>
            <a:r>
              <a:rPr lang="en-US" sz="600" dirty="0" err="1"/>
              <a:t>satisfè</a:t>
            </a:r>
            <a:r>
              <a:rPr lang="en-US" sz="600" dirty="0"/>
              <a:t> nom </a:t>
            </a:r>
            <a:r>
              <a:rPr lang="en-US" sz="600" dirty="0" err="1"/>
              <a:t>siperyé</a:t>
            </a:r>
            <a:r>
              <a:rPr lang="en-US" sz="600" dirty="0"/>
              <a:t> </a:t>
            </a:r>
            <a:r>
              <a:rPr lang="en-US" sz="600" dirty="0" err="1"/>
              <a:t>yo</a:t>
            </a:r>
            <a:endParaRPr lang="en-US" sz="600" dirty="0"/>
          </a:p>
          <a:p>
            <a:r>
              <a:rPr lang="en-US" sz="600" dirty="0"/>
              <a:t>• </a:t>
            </a:r>
            <a:r>
              <a:rPr lang="en-US" sz="600" dirty="0" err="1"/>
              <a:t>Anboche</a:t>
            </a:r>
            <a:r>
              <a:rPr lang="en-US" sz="600" dirty="0"/>
              <a:t> </a:t>
            </a:r>
            <a:r>
              <a:rPr lang="en-US" sz="600" dirty="0" err="1"/>
              <a:t>pwofese</a:t>
            </a:r>
            <a:r>
              <a:rPr lang="en-US" sz="600" dirty="0"/>
              <a:t> </a:t>
            </a:r>
            <a:r>
              <a:rPr lang="en-US" sz="600" dirty="0" err="1"/>
              <a:t>ak</a:t>
            </a:r>
            <a:r>
              <a:rPr lang="en-US" sz="600" dirty="0"/>
              <a:t> </a:t>
            </a:r>
            <a:r>
              <a:rPr lang="en-US" sz="600" dirty="0" err="1"/>
              <a:t>anplwaye</a:t>
            </a:r>
            <a:r>
              <a:rPr lang="en-US" sz="600" dirty="0"/>
              <a:t> ki pi </a:t>
            </a:r>
            <a:r>
              <a:rPr lang="en-US" sz="600" dirty="0" err="1"/>
              <a:t>kapab</a:t>
            </a:r>
            <a:r>
              <a:rPr lang="en-US" sz="600" dirty="0"/>
              <a:t> </a:t>
            </a:r>
            <a:r>
              <a:rPr lang="en-US" sz="600" dirty="0" err="1"/>
              <a:t>pou</a:t>
            </a:r>
            <a:r>
              <a:rPr lang="en-US" sz="600" dirty="0"/>
              <a:t> </a:t>
            </a:r>
            <a:r>
              <a:rPr lang="en-US" sz="600" dirty="0" err="1"/>
              <a:t>asire</a:t>
            </a:r>
            <a:r>
              <a:rPr lang="en-US" sz="600" dirty="0"/>
              <a:t> </a:t>
            </a:r>
            <a:r>
              <a:rPr lang="en-US" sz="600" dirty="0" err="1"/>
              <a:t>siksè</a:t>
            </a:r>
            <a:endParaRPr lang="en-US" sz="600" dirty="0"/>
          </a:p>
          <a:p>
            <a:r>
              <a:rPr lang="en-US" sz="600" dirty="0"/>
              <a:t>• </a:t>
            </a:r>
            <a:r>
              <a:rPr lang="en-US" sz="600" dirty="0" err="1"/>
              <a:t>Pou</a:t>
            </a:r>
            <a:r>
              <a:rPr lang="en-US" sz="600" dirty="0"/>
              <a:t> </a:t>
            </a:r>
            <a:r>
              <a:rPr lang="en-US" sz="600" dirty="0" err="1"/>
              <a:t>ankouraje</a:t>
            </a:r>
            <a:r>
              <a:rPr lang="en-US" sz="600" dirty="0"/>
              <a:t> </a:t>
            </a:r>
            <a:r>
              <a:rPr lang="en-US" sz="600" dirty="0" err="1"/>
              <a:t>devlopman</a:t>
            </a:r>
            <a:r>
              <a:rPr lang="en-US" sz="600" dirty="0"/>
              <a:t> </a:t>
            </a:r>
            <a:r>
              <a:rPr lang="en-US" sz="600" dirty="0" err="1"/>
              <a:t>anplwaye</a:t>
            </a:r>
            <a:r>
              <a:rPr lang="en-US" sz="600" dirty="0"/>
              <a:t> </a:t>
            </a:r>
            <a:r>
              <a:rPr lang="en-US" sz="600" dirty="0" err="1"/>
              <a:t>yo</a:t>
            </a:r>
            <a:r>
              <a:rPr lang="en-US" sz="600" dirty="0"/>
              <a:t> </a:t>
            </a:r>
            <a:r>
              <a:rPr lang="en-US" sz="600" dirty="0" err="1"/>
              <a:t>ak</a:t>
            </a:r>
            <a:r>
              <a:rPr lang="en-US" sz="600" dirty="0"/>
              <a:t> </a:t>
            </a:r>
            <a:r>
              <a:rPr lang="en-US" sz="600" dirty="0" err="1"/>
              <a:t>estrateji</a:t>
            </a:r>
            <a:r>
              <a:rPr lang="en-US" sz="600" dirty="0"/>
              <a:t> ki </a:t>
            </a:r>
            <a:r>
              <a:rPr lang="en-US" sz="600" dirty="0" err="1"/>
              <a:t>baze</a:t>
            </a:r>
            <a:r>
              <a:rPr lang="en-US" sz="600" dirty="0"/>
              <a:t> sou </a:t>
            </a:r>
            <a:r>
              <a:rPr lang="en-US" sz="600" dirty="0" err="1"/>
              <a:t>rechèch</a:t>
            </a:r>
            <a:r>
              <a:rPr lang="en-US" sz="600" dirty="0"/>
              <a:t> </a:t>
            </a:r>
            <a:r>
              <a:rPr lang="en-US" sz="600" dirty="0" err="1"/>
              <a:t>pou</a:t>
            </a:r>
            <a:r>
              <a:rPr lang="en-US" sz="600" dirty="0"/>
              <a:t> </a:t>
            </a:r>
            <a:r>
              <a:rPr lang="en-US" sz="600" dirty="0" err="1"/>
              <a:t>sipote</a:t>
            </a:r>
            <a:r>
              <a:rPr lang="en-US" sz="600" dirty="0"/>
              <a:t> Plan </a:t>
            </a:r>
            <a:r>
              <a:rPr lang="en-US" sz="600" dirty="0" err="1"/>
              <a:t>Amelyorasyon</a:t>
            </a:r>
            <a:r>
              <a:rPr lang="en-US" sz="600" dirty="0"/>
              <a:t> </a:t>
            </a:r>
            <a:r>
              <a:rPr lang="en-US" sz="600" dirty="0" err="1"/>
              <a:t>Leköl</a:t>
            </a:r>
            <a:r>
              <a:rPr lang="en-US" sz="600" dirty="0"/>
              <a:t> la </a:t>
            </a:r>
            <a:r>
              <a:rPr lang="en-US" sz="600" dirty="0" err="1"/>
              <a:t>Respekte</a:t>
            </a:r>
            <a:r>
              <a:rPr lang="en-US" sz="600" dirty="0"/>
              <a:t> </a:t>
            </a:r>
            <a:r>
              <a:rPr lang="en-US" sz="600" dirty="0" err="1"/>
              <a:t>ak</a:t>
            </a:r>
            <a:r>
              <a:rPr lang="en-US" sz="600" dirty="0"/>
              <a:t> </a:t>
            </a:r>
            <a:r>
              <a:rPr lang="en-US" sz="600" dirty="0" err="1"/>
              <a:t>valé</a:t>
            </a:r>
            <a:r>
              <a:rPr lang="en-US" sz="600" dirty="0"/>
              <a:t> gran </a:t>
            </a:r>
            <a:r>
              <a:rPr lang="en-US" sz="600" dirty="0" err="1"/>
              <a:t>varyete</a:t>
            </a:r>
            <a:r>
              <a:rPr lang="en-US" sz="600" dirty="0"/>
              <a:t> </a:t>
            </a:r>
            <a:r>
              <a:rPr lang="en-US" sz="600" dirty="0" err="1"/>
              <a:t>diferans</a:t>
            </a:r>
            <a:r>
              <a:rPr lang="en-US" sz="600" dirty="0"/>
              <a:t> </a:t>
            </a:r>
            <a:r>
              <a:rPr lang="en-US" sz="600" dirty="0" err="1"/>
              <a:t>kiltirel</a:t>
            </a:r>
            <a:r>
              <a:rPr lang="en-US" sz="600" dirty="0"/>
              <a:t> </a:t>
            </a:r>
            <a:r>
              <a:rPr lang="en-US" sz="600" dirty="0" err="1"/>
              <a:t>fanmi</a:t>
            </a:r>
            <a:r>
              <a:rPr lang="en-US" sz="600" dirty="0"/>
              <a:t> </a:t>
            </a:r>
            <a:r>
              <a:rPr lang="en-US" sz="600" dirty="0" err="1"/>
              <a:t>elev</a:t>
            </a:r>
            <a:r>
              <a:rPr lang="en-US" sz="600" dirty="0"/>
              <a:t> </a:t>
            </a:r>
            <a:r>
              <a:rPr lang="en-US" sz="600" dirty="0" err="1"/>
              <a:t>yo</a:t>
            </a:r>
            <a:endParaRPr lang="en-US" sz="600" dirty="0"/>
          </a:p>
          <a:p>
            <a:r>
              <a:rPr lang="en-US" sz="600" dirty="0" err="1"/>
              <a:t>Pou</a:t>
            </a:r>
            <a:r>
              <a:rPr lang="en-US" sz="600" dirty="0"/>
              <a:t> </a:t>
            </a:r>
            <a:r>
              <a:rPr lang="en-US" sz="600" dirty="0" err="1"/>
              <a:t>kominike</a:t>
            </a:r>
            <a:r>
              <a:rPr lang="en-US" sz="600" dirty="0"/>
              <a:t> </a:t>
            </a:r>
            <a:r>
              <a:rPr lang="en-US" sz="600" dirty="0" err="1"/>
              <a:t>efektivman</a:t>
            </a:r>
            <a:r>
              <a:rPr lang="en-US" sz="600" dirty="0"/>
              <a:t> </a:t>
            </a:r>
            <a:r>
              <a:rPr lang="en-US" sz="600" dirty="0" err="1"/>
              <a:t>ak</a:t>
            </a:r>
            <a:r>
              <a:rPr lang="en-US" sz="600" dirty="0"/>
              <a:t> </a:t>
            </a:r>
            <a:r>
              <a:rPr lang="en-US" sz="600" dirty="0" err="1"/>
              <a:t>souvan</a:t>
            </a:r>
            <a:r>
              <a:rPr lang="en-US" sz="600" dirty="0"/>
              <a:t> </a:t>
            </a:r>
            <a:r>
              <a:rPr lang="en-US" sz="600" dirty="0" err="1"/>
              <a:t>ak</a:t>
            </a:r>
            <a:r>
              <a:rPr lang="en-US" sz="600" dirty="0"/>
              <a:t> </a:t>
            </a:r>
            <a:r>
              <a:rPr lang="en-US" sz="600" dirty="0" err="1"/>
              <a:t>elèv</a:t>
            </a:r>
            <a:r>
              <a:rPr lang="en-US" sz="600" dirty="0"/>
              <a:t> </a:t>
            </a:r>
            <a:r>
              <a:rPr lang="en-US" sz="600" dirty="0" err="1"/>
              <a:t>yo</a:t>
            </a:r>
            <a:r>
              <a:rPr lang="en-US" sz="600" dirty="0"/>
              <a:t> </a:t>
            </a:r>
            <a:r>
              <a:rPr lang="en-US" sz="600" dirty="0" err="1"/>
              <a:t>ak</a:t>
            </a:r>
            <a:r>
              <a:rPr lang="en-US" sz="600" dirty="0"/>
              <a:t> </a:t>
            </a:r>
            <a:r>
              <a:rPr lang="en-US" sz="600" dirty="0" err="1"/>
              <a:t>fanmi</a:t>
            </a:r>
            <a:r>
              <a:rPr lang="en-US" sz="600" dirty="0"/>
              <a:t> </a:t>
            </a:r>
            <a:r>
              <a:rPr lang="en-US" sz="600" dirty="0" err="1"/>
              <a:t>yo</a:t>
            </a:r>
            <a:r>
              <a:rPr lang="en-US" sz="600" dirty="0"/>
              <a:t> </a:t>
            </a:r>
            <a:r>
              <a:rPr lang="en-US" sz="600" dirty="0" err="1"/>
              <a:t>konsènan</a:t>
            </a:r>
            <a:r>
              <a:rPr lang="en-US" sz="600" dirty="0"/>
              <a:t> </a:t>
            </a:r>
            <a:r>
              <a:rPr lang="en-US" sz="600" dirty="0" err="1"/>
              <a:t>pogrè</a:t>
            </a:r>
            <a:r>
              <a:rPr lang="en-US" sz="600" dirty="0"/>
              <a:t> </a:t>
            </a:r>
            <a:r>
              <a:rPr lang="en-US" sz="600" dirty="0" err="1"/>
              <a:t>endividyel</a:t>
            </a:r>
            <a:r>
              <a:rPr lang="en-US" sz="600" dirty="0"/>
              <a:t> </a:t>
            </a:r>
            <a:r>
              <a:rPr lang="en-US" sz="600" dirty="0" err="1"/>
              <a:t>elèv</a:t>
            </a:r>
            <a:r>
              <a:rPr lang="en-US" sz="600" dirty="0"/>
              <a:t> </a:t>
            </a:r>
            <a:r>
              <a:rPr lang="en-US" sz="600" dirty="0" err="1"/>
              <a:t>yo</a:t>
            </a:r>
            <a:r>
              <a:rPr lang="en-US" sz="600" dirty="0"/>
              <a:t> </a:t>
            </a:r>
            <a:r>
              <a:rPr lang="en-US" sz="600" dirty="0" err="1"/>
              <a:t>ak</a:t>
            </a:r>
            <a:r>
              <a:rPr lang="en-US" sz="600" dirty="0"/>
              <a:t> </a:t>
            </a:r>
            <a:r>
              <a:rPr lang="en-US" sz="600" dirty="0" err="1"/>
              <a:t>opotinite</a:t>
            </a:r>
            <a:r>
              <a:rPr lang="en-US" sz="600" dirty="0"/>
              <a:t> </a:t>
            </a:r>
            <a:r>
              <a:rPr lang="en-US" sz="600" dirty="0" err="1"/>
              <a:t>pou</a:t>
            </a:r>
            <a:r>
              <a:rPr lang="en-US" sz="600" dirty="0"/>
              <a:t> </a:t>
            </a:r>
            <a:r>
              <a:rPr lang="en-US" sz="600" dirty="0" err="1"/>
              <a:t>yo</a:t>
            </a:r>
            <a:r>
              <a:rPr lang="en-US" sz="600" dirty="0"/>
              <a:t> vin </a:t>
            </a:r>
            <a:r>
              <a:rPr lang="en-US" sz="600" dirty="0" err="1"/>
              <a:t>patnè</a:t>
            </a:r>
            <a:r>
              <a:rPr lang="en-US" sz="600" dirty="0"/>
              <a:t> </a:t>
            </a:r>
            <a:r>
              <a:rPr lang="en-US" sz="600" dirty="0" err="1"/>
              <a:t>enpotan</a:t>
            </a:r>
            <a:r>
              <a:rPr lang="en-US" sz="600" dirty="0"/>
              <a:t> nan </a:t>
            </a:r>
            <a:r>
              <a:rPr lang="en-US" sz="600" dirty="0" err="1"/>
              <a:t>aprantisaj</a:t>
            </a:r>
            <a:r>
              <a:rPr lang="en-US" sz="600" dirty="0"/>
              <a:t>.</a:t>
            </a:r>
          </a:p>
          <a:p>
            <a:r>
              <a:rPr lang="en-US" sz="600" dirty="0"/>
              <a:t>• </a:t>
            </a:r>
            <a:r>
              <a:rPr lang="en-US" sz="600" dirty="0" err="1"/>
              <a:t>Pou</a:t>
            </a:r>
            <a:r>
              <a:rPr lang="en-US" sz="600" dirty="0"/>
              <a:t> bay </a:t>
            </a:r>
            <a:r>
              <a:rPr lang="en-US" sz="600" dirty="0" err="1"/>
              <a:t>enfomasyon</a:t>
            </a:r>
            <a:r>
              <a:rPr lang="en-US" sz="600" dirty="0"/>
              <a:t> ale </a:t>
            </a:r>
            <a:r>
              <a:rPr lang="en-US" sz="600" dirty="0" err="1"/>
              <a:t>ak</a:t>
            </a:r>
            <a:r>
              <a:rPr lang="en-US" sz="600" dirty="0"/>
              <a:t> </a:t>
            </a:r>
            <a:r>
              <a:rPr lang="en-US" sz="600" dirty="0" err="1"/>
              <a:t>adekwat</a:t>
            </a:r>
            <a:r>
              <a:rPr lang="en-US" sz="600" dirty="0"/>
              <a:t> sou </a:t>
            </a:r>
            <a:r>
              <a:rPr lang="en-US" sz="600" dirty="0" err="1"/>
              <a:t>aktivite</a:t>
            </a:r>
            <a:r>
              <a:rPr lang="en-US" sz="600" dirty="0"/>
              <a:t>, </a:t>
            </a:r>
            <a:r>
              <a:rPr lang="en-US" sz="600" dirty="0" err="1"/>
              <a:t>reyinyon</a:t>
            </a:r>
            <a:r>
              <a:rPr lang="en-US" sz="600" dirty="0"/>
              <a:t>, </a:t>
            </a:r>
            <a:r>
              <a:rPr lang="en-US" sz="600" dirty="0" err="1"/>
              <a:t>ak</a:t>
            </a:r>
            <a:r>
              <a:rPr lang="en-US" sz="600" dirty="0"/>
              <a:t> </a:t>
            </a:r>
            <a:r>
              <a:rPr lang="en-US" sz="600" dirty="0" err="1"/>
              <a:t>opotinite</a:t>
            </a:r>
            <a:endParaRPr lang="en-US" sz="600" dirty="0"/>
          </a:p>
          <a:p>
            <a:r>
              <a:rPr lang="en-US" sz="600" dirty="0" err="1"/>
              <a:t>Kòm</a:t>
            </a:r>
            <a:r>
              <a:rPr lang="en-US" sz="600" dirty="0"/>
              <a:t> </a:t>
            </a:r>
            <a:r>
              <a:rPr lang="en-US" sz="600" dirty="0" err="1"/>
              <a:t>pwofese</a:t>
            </a:r>
            <a:r>
              <a:rPr lang="en-US" sz="600" dirty="0"/>
              <a:t> a, </a:t>
            </a:r>
            <a:r>
              <a:rPr lang="en-US" sz="600" dirty="0" err="1"/>
              <a:t>mwen</a:t>
            </a:r>
            <a:r>
              <a:rPr lang="en-US" sz="600" dirty="0"/>
              <a:t> </a:t>
            </a:r>
            <a:r>
              <a:rPr lang="en-US" sz="600" dirty="0" err="1"/>
              <a:t>komèt</a:t>
            </a:r>
            <a:r>
              <a:rPr lang="en-US" sz="600" dirty="0"/>
              <a:t>:</a:t>
            </a:r>
          </a:p>
          <a:p>
            <a:r>
              <a:rPr lang="en-US" sz="600" dirty="0"/>
              <a:t>• </a:t>
            </a:r>
            <a:r>
              <a:rPr lang="en-US" sz="600" dirty="0" err="1"/>
              <a:t>Pou</a:t>
            </a:r>
            <a:r>
              <a:rPr lang="en-US" sz="600" dirty="0"/>
              <a:t> </a:t>
            </a:r>
            <a:r>
              <a:rPr lang="en-US" sz="600" dirty="0" err="1"/>
              <a:t>kreye</a:t>
            </a:r>
            <a:r>
              <a:rPr lang="en-US" sz="600" dirty="0"/>
              <a:t> epi </a:t>
            </a:r>
            <a:r>
              <a:rPr lang="en-US" sz="600" dirty="0" err="1"/>
              <a:t>kenbe</a:t>
            </a:r>
            <a:r>
              <a:rPr lang="en-US" sz="600" dirty="0"/>
              <a:t> yon </a:t>
            </a:r>
            <a:r>
              <a:rPr lang="en-US" sz="600" dirty="0" err="1"/>
              <a:t>anviwonman</a:t>
            </a:r>
            <a:r>
              <a:rPr lang="en-US" sz="600" dirty="0"/>
              <a:t> </a:t>
            </a:r>
            <a:r>
              <a:rPr lang="en-US" sz="600" dirty="0" err="1"/>
              <a:t>akademik</a:t>
            </a:r>
            <a:r>
              <a:rPr lang="en-US" sz="600" dirty="0"/>
              <a:t> ki bay </a:t>
            </a:r>
            <a:r>
              <a:rPr lang="en-US" sz="600" dirty="0" err="1"/>
              <a:t>swen</a:t>
            </a:r>
            <a:r>
              <a:rPr lang="en-US" sz="600" dirty="0"/>
              <a:t>, ki an </a:t>
            </a:r>
            <a:r>
              <a:rPr lang="en-US" sz="600" dirty="0" err="1"/>
              <a:t>sekirite</a:t>
            </a:r>
            <a:r>
              <a:rPr lang="en-US" sz="600" dirty="0"/>
              <a:t>, ki </a:t>
            </a:r>
            <a:r>
              <a:rPr lang="en-US" sz="600" dirty="0" err="1"/>
              <a:t>fezab</a:t>
            </a:r>
            <a:r>
              <a:rPr lang="en-US" sz="600" dirty="0"/>
              <a:t> </a:t>
            </a:r>
            <a:r>
              <a:rPr lang="en-US" sz="600" dirty="0" err="1"/>
              <a:t>pou</a:t>
            </a:r>
            <a:r>
              <a:rPr lang="en-US" sz="600" dirty="0"/>
              <a:t> </a:t>
            </a:r>
            <a:r>
              <a:rPr lang="en-US" sz="600" dirty="0" err="1"/>
              <a:t>aprann</a:t>
            </a:r>
            <a:endParaRPr lang="en-US" sz="600" dirty="0"/>
          </a:p>
          <a:p>
            <a:r>
              <a:rPr lang="en-US" sz="600" dirty="0"/>
              <a:t>• </a:t>
            </a:r>
            <a:r>
              <a:rPr lang="en-US" sz="600" dirty="0" err="1"/>
              <a:t>Pou</a:t>
            </a:r>
            <a:r>
              <a:rPr lang="en-US" sz="600" dirty="0"/>
              <a:t> </a:t>
            </a:r>
            <a:r>
              <a:rPr lang="en-US" sz="600" dirty="0" err="1"/>
              <a:t>ede</a:t>
            </a:r>
            <a:r>
              <a:rPr lang="en-US" sz="600" dirty="0"/>
              <a:t> </a:t>
            </a:r>
            <a:r>
              <a:rPr lang="en-US" sz="600" dirty="0" err="1"/>
              <a:t>chak</a:t>
            </a:r>
            <a:r>
              <a:rPr lang="en-US" sz="600" dirty="0"/>
              <a:t> </a:t>
            </a:r>
            <a:r>
              <a:rPr lang="en-US" sz="600" dirty="0" err="1"/>
              <a:t>timoun</a:t>
            </a:r>
            <a:r>
              <a:rPr lang="en-US" sz="600" dirty="0"/>
              <a:t> </a:t>
            </a:r>
            <a:r>
              <a:rPr lang="en-US" sz="600" dirty="0" err="1"/>
              <a:t>reyalize</a:t>
            </a:r>
            <a:r>
              <a:rPr lang="en-US" sz="600" dirty="0"/>
              <a:t> </a:t>
            </a:r>
            <a:r>
              <a:rPr lang="en-US" sz="600" dirty="0" err="1"/>
              <a:t>potansyel</a:t>
            </a:r>
            <a:r>
              <a:rPr lang="en-US" sz="600" dirty="0"/>
              <a:t> il</a:t>
            </a:r>
          </a:p>
          <a:p>
            <a:r>
              <a:rPr lang="en-US" sz="600" dirty="0" err="1"/>
              <a:t>Pou</a:t>
            </a:r>
            <a:r>
              <a:rPr lang="en-US" sz="600" dirty="0"/>
              <a:t> </a:t>
            </a:r>
            <a:r>
              <a:rPr lang="en-US" sz="600" dirty="0" err="1"/>
              <a:t>yo</a:t>
            </a:r>
            <a:r>
              <a:rPr lang="en-US" sz="600" dirty="0"/>
              <a:t> </a:t>
            </a:r>
            <a:r>
              <a:rPr lang="en-US" sz="600" dirty="0" err="1"/>
              <a:t>dwe</a:t>
            </a:r>
            <a:r>
              <a:rPr lang="en-US" sz="600" dirty="0"/>
              <a:t> </a:t>
            </a:r>
            <a:r>
              <a:rPr lang="en-US" sz="600" dirty="0" err="1"/>
              <a:t>jis</a:t>
            </a:r>
            <a:r>
              <a:rPr lang="en-US" sz="600" dirty="0"/>
              <a:t> </a:t>
            </a:r>
            <a:r>
              <a:rPr lang="en-US" sz="600" dirty="0" err="1"/>
              <a:t>ak</a:t>
            </a:r>
            <a:r>
              <a:rPr lang="en-US" sz="600" dirty="0"/>
              <a:t> </a:t>
            </a:r>
            <a:r>
              <a:rPr lang="en-US" sz="600" dirty="0" err="1"/>
              <a:t>konsistan</a:t>
            </a:r>
            <a:r>
              <a:rPr lang="en-US" sz="600" dirty="0"/>
              <a:t> </a:t>
            </a:r>
            <a:r>
              <a:rPr lang="en-US" sz="600" dirty="0" err="1"/>
              <a:t>avek</a:t>
            </a:r>
            <a:r>
              <a:rPr lang="en-US" sz="600" dirty="0"/>
              <a:t> tout </a:t>
            </a:r>
            <a:r>
              <a:rPr lang="en-US" sz="600" dirty="0" err="1"/>
              <a:t>timoun</a:t>
            </a:r>
            <a:endParaRPr lang="en-US" sz="600" dirty="0"/>
          </a:p>
          <a:p>
            <a:r>
              <a:rPr lang="en-US" sz="600" dirty="0" err="1"/>
              <a:t>Pou</a:t>
            </a:r>
            <a:r>
              <a:rPr lang="en-US" sz="600" dirty="0"/>
              <a:t> </a:t>
            </a:r>
            <a:r>
              <a:rPr lang="en-US" sz="600" dirty="0" err="1"/>
              <a:t>sipote</a:t>
            </a:r>
            <a:r>
              <a:rPr lang="en-US" sz="600" dirty="0"/>
              <a:t> </a:t>
            </a:r>
            <a:r>
              <a:rPr lang="en-US" sz="600" dirty="0" err="1"/>
              <a:t>aprantisaj</a:t>
            </a:r>
            <a:r>
              <a:rPr lang="en-US" sz="600" dirty="0"/>
              <a:t> </a:t>
            </a:r>
            <a:r>
              <a:rPr lang="en-US" sz="600" dirty="0" err="1"/>
              <a:t>pitit</a:t>
            </a:r>
            <a:r>
              <a:rPr lang="en-US" sz="600" dirty="0"/>
              <a:t> </a:t>
            </a:r>
            <a:r>
              <a:rPr lang="en-US" sz="600" dirty="0" err="1"/>
              <a:t>mwen</a:t>
            </a:r>
            <a:r>
              <a:rPr lang="en-US" sz="600" dirty="0"/>
              <a:t> </a:t>
            </a:r>
            <a:r>
              <a:rPr lang="en-US" sz="600" dirty="0" err="1"/>
              <a:t>lakay</a:t>
            </a:r>
            <a:r>
              <a:rPr lang="en-US" sz="600" dirty="0"/>
              <a:t> li k ap </a:t>
            </a:r>
            <a:r>
              <a:rPr lang="en-US" sz="600" dirty="0" err="1"/>
              <a:t>patisipe</a:t>
            </a:r>
            <a:r>
              <a:rPr lang="en-US" sz="600" dirty="0"/>
              <a:t> nan </a:t>
            </a:r>
            <a:r>
              <a:rPr lang="en-US" sz="600" dirty="0" err="1"/>
              <a:t>platfòm</a:t>
            </a:r>
            <a:r>
              <a:rPr lang="en-US" sz="600" dirty="0"/>
              <a:t> </a:t>
            </a:r>
            <a:r>
              <a:rPr lang="en-US" sz="600" dirty="0" err="1"/>
              <a:t>aprantisaj</a:t>
            </a:r>
            <a:r>
              <a:rPr lang="en-US" sz="600" dirty="0"/>
              <a:t> sou </a:t>
            </a:r>
            <a:r>
              <a:rPr lang="en-US" sz="600" dirty="0" err="1"/>
              <a:t>entènèt</a:t>
            </a:r>
            <a:r>
              <a:rPr lang="en-US" sz="600" dirty="0"/>
              <a:t> (</a:t>
            </a:r>
            <a:r>
              <a:rPr lang="en-US" sz="600" dirty="0" err="1"/>
              <a:t>si</a:t>
            </a:r>
            <a:r>
              <a:rPr lang="en-US" sz="600" dirty="0"/>
              <a:t> </a:t>
            </a:r>
            <a:r>
              <a:rPr lang="en-US" sz="600" dirty="0" err="1"/>
              <a:t>sa</a:t>
            </a:r>
            <a:r>
              <a:rPr lang="en-US" sz="600" dirty="0"/>
              <a:t> </a:t>
            </a:r>
            <a:r>
              <a:rPr lang="en-US" sz="600" dirty="0" err="1"/>
              <a:t>aplikab</a:t>
            </a:r>
            <a:r>
              <a:rPr lang="en-US" sz="600" dirty="0"/>
              <a:t>) </a:t>
            </a:r>
            <a:r>
              <a:rPr lang="en-US" sz="600" dirty="0" err="1"/>
              <a:t>Pou</a:t>
            </a:r>
            <a:r>
              <a:rPr lang="en-US" sz="600" dirty="0"/>
              <a:t> bay, </a:t>
            </a:r>
            <a:r>
              <a:rPr lang="en-US" sz="600" dirty="0" err="1"/>
              <a:t>lè</a:t>
            </a:r>
            <a:r>
              <a:rPr lang="en-US" sz="600" dirty="0"/>
              <a:t> </a:t>
            </a:r>
            <a:r>
              <a:rPr lang="en-US" sz="600" dirty="0" err="1"/>
              <a:t>sa</a:t>
            </a:r>
            <a:r>
              <a:rPr lang="en-US" sz="600" dirty="0"/>
              <a:t> </a:t>
            </a:r>
            <a:r>
              <a:rPr lang="en-US" sz="600" dirty="0" err="1"/>
              <a:t>aplikab</a:t>
            </a:r>
            <a:r>
              <a:rPr lang="en-US" sz="600" dirty="0"/>
              <a:t>, </a:t>
            </a:r>
            <a:r>
              <a:rPr lang="en-US" sz="600" dirty="0" err="1"/>
              <a:t>aktivite</a:t>
            </a:r>
            <a:r>
              <a:rPr lang="en-US" sz="600" dirty="0"/>
              <a:t> </a:t>
            </a:r>
            <a:r>
              <a:rPr lang="en-US" sz="600" dirty="0" err="1"/>
              <a:t>devwa</a:t>
            </a:r>
            <a:r>
              <a:rPr lang="en-US" sz="600" dirty="0"/>
              <a:t> ki gen sans </a:t>
            </a:r>
            <a:r>
              <a:rPr lang="en-US" sz="600" dirty="0" err="1"/>
              <a:t>ak</a:t>
            </a:r>
            <a:r>
              <a:rPr lang="en-US" sz="600" dirty="0"/>
              <a:t> </a:t>
            </a:r>
            <a:r>
              <a:rPr lang="en-US" sz="600" dirty="0" err="1"/>
              <a:t>apwopriye</a:t>
            </a:r>
            <a:endParaRPr lang="en-US" sz="600" dirty="0"/>
          </a:p>
          <a:p>
            <a:r>
              <a:rPr lang="en-US" sz="600" dirty="0" err="1"/>
              <a:t>Pou</a:t>
            </a:r>
            <a:r>
              <a:rPr lang="en-US" sz="600" dirty="0"/>
              <a:t> </a:t>
            </a:r>
            <a:r>
              <a:rPr lang="en-US" sz="600" dirty="0" err="1"/>
              <a:t>etabli</a:t>
            </a:r>
            <a:r>
              <a:rPr lang="en-US" sz="600" dirty="0"/>
              <a:t>, </a:t>
            </a:r>
            <a:r>
              <a:rPr lang="en-US" sz="600" dirty="0" err="1"/>
              <a:t>kontwole</a:t>
            </a:r>
            <a:r>
              <a:rPr lang="en-US" sz="600" dirty="0"/>
              <a:t>, </a:t>
            </a:r>
            <a:r>
              <a:rPr lang="en-US" sz="600" dirty="0" err="1"/>
              <a:t>ak</a:t>
            </a:r>
            <a:r>
              <a:rPr lang="en-US" sz="600" dirty="0"/>
              <a:t> </a:t>
            </a:r>
            <a:r>
              <a:rPr lang="en-US" sz="600" dirty="0" err="1"/>
              <a:t>ranfose</a:t>
            </a:r>
            <a:r>
              <a:rPr lang="en-US" sz="600" dirty="0"/>
              <a:t> yon </a:t>
            </a:r>
            <a:r>
              <a:rPr lang="en-US" sz="600" dirty="0" err="1"/>
              <a:t>nivo</a:t>
            </a:r>
            <a:r>
              <a:rPr lang="en-US" sz="600" dirty="0"/>
              <a:t> </a:t>
            </a:r>
            <a:r>
              <a:rPr lang="en-US" sz="600" dirty="0" err="1"/>
              <a:t>konsistan</a:t>
            </a:r>
            <a:r>
              <a:rPr lang="en-US" sz="600" dirty="0"/>
              <a:t> nan </a:t>
            </a:r>
            <a:r>
              <a:rPr lang="en-US" sz="600" dirty="0" err="1"/>
              <a:t>jesyon</a:t>
            </a:r>
            <a:r>
              <a:rPr lang="en-US" sz="600" dirty="0"/>
              <a:t> </a:t>
            </a:r>
            <a:r>
              <a:rPr lang="en-US" sz="600" dirty="0" err="1"/>
              <a:t>salklas</a:t>
            </a:r>
            <a:endParaRPr lang="en-US" sz="600" dirty="0"/>
          </a:p>
          <a:p>
            <a:r>
              <a:rPr lang="en-US" sz="600" dirty="0" err="1"/>
              <a:t>Pou</a:t>
            </a:r>
            <a:r>
              <a:rPr lang="en-US" sz="600" dirty="0"/>
              <a:t> </a:t>
            </a:r>
            <a:r>
              <a:rPr lang="en-US" sz="600" dirty="0" err="1"/>
              <a:t>kenbe</a:t>
            </a:r>
            <a:r>
              <a:rPr lang="en-US" sz="600" dirty="0"/>
              <a:t> </a:t>
            </a:r>
            <a:r>
              <a:rPr lang="en-US" sz="600" dirty="0" err="1"/>
              <a:t>liy</a:t>
            </a:r>
            <a:r>
              <a:rPr lang="en-US" sz="600" dirty="0"/>
              <a:t> </a:t>
            </a:r>
            <a:r>
              <a:rPr lang="en-US" sz="600" dirty="0" err="1"/>
              <a:t>kominikasyon</a:t>
            </a:r>
            <a:r>
              <a:rPr lang="en-US" sz="600" dirty="0"/>
              <a:t> </a:t>
            </a:r>
            <a:r>
              <a:rPr lang="en-US" sz="600" dirty="0" err="1"/>
              <a:t>ouvè</a:t>
            </a:r>
            <a:r>
              <a:rPr lang="en-US" sz="600" dirty="0"/>
              <a:t> </a:t>
            </a:r>
            <a:r>
              <a:rPr lang="en-US" sz="600" dirty="0" err="1"/>
              <a:t>ak</a:t>
            </a:r>
            <a:r>
              <a:rPr lang="en-US" sz="600" dirty="0"/>
              <a:t> </a:t>
            </a:r>
            <a:r>
              <a:rPr lang="en-US" sz="600" dirty="0" err="1"/>
              <a:t>elèv</a:t>
            </a:r>
            <a:r>
              <a:rPr lang="en-US" sz="600" dirty="0"/>
              <a:t> la </a:t>
            </a:r>
            <a:r>
              <a:rPr lang="en-US" sz="600" dirty="0" err="1"/>
              <a:t>ak</a:t>
            </a:r>
            <a:r>
              <a:rPr lang="en-US" sz="600" dirty="0"/>
              <a:t> </a:t>
            </a:r>
            <a:r>
              <a:rPr lang="en-US" sz="600" dirty="0" err="1"/>
              <a:t>paran</a:t>
            </a:r>
            <a:r>
              <a:rPr lang="en-US" sz="600" dirty="0"/>
              <a:t>/</a:t>
            </a:r>
            <a:r>
              <a:rPr lang="en-US" sz="600" dirty="0" err="1"/>
              <a:t>gadyen</a:t>
            </a:r>
            <a:endParaRPr lang="en-US" sz="600" dirty="0"/>
          </a:p>
          <a:p>
            <a:r>
              <a:rPr lang="en-US" sz="600" dirty="0" err="1"/>
              <a:t>Pou</a:t>
            </a:r>
            <a:r>
              <a:rPr lang="en-US" sz="600" dirty="0"/>
              <a:t> </a:t>
            </a:r>
            <a:r>
              <a:rPr lang="en-US" sz="600" dirty="0" err="1"/>
              <a:t>itilize</a:t>
            </a:r>
            <a:r>
              <a:rPr lang="en-US" sz="600" dirty="0"/>
              <a:t> yon </a:t>
            </a:r>
            <a:r>
              <a:rPr lang="en-US" sz="600" dirty="0" err="1"/>
              <a:t>varyete</a:t>
            </a:r>
            <a:r>
              <a:rPr lang="en-US" sz="600" dirty="0"/>
              <a:t> </a:t>
            </a:r>
            <a:r>
              <a:rPr lang="en-US" sz="600" dirty="0" err="1"/>
              <a:t>estrateji</a:t>
            </a:r>
            <a:r>
              <a:rPr lang="en-US" sz="600" dirty="0"/>
              <a:t> </a:t>
            </a:r>
            <a:r>
              <a:rPr lang="en-US" sz="600" dirty="0" err="1"/>
              <a:t>pwofesè</a:t>
            </a:r>
            <a:r>
              <a:rPr lang="en-US" sz="600" dirty="0"/>
              <a:t> </a:t>
            </a:r>
            <a:r>
              <a:rPr lang="en-US" sz="600" dirty="0" err="1"/>
              <a:t>pou</a:t>
            </a:r>
            <a:r>
              <a:rPr lang="en-US" sz="600" dirty="0"/>
              <a:t> </a:t>
            </a:r>
            <a:r>
              <a:rPr lang="en-US" sz="600" dirty="0" err="1"/>
              <a:t>satisfè</a:t>
            </a:r>
            <a:r>
              <a:rPr lang="en-US" sz="600" dirty="0"/>
              <a:t> </a:t>
            </a:r>
            <a:r>
              <a:rPr lang="en-US" sz="600" dirty="0" err="1"/>
              <a:t>bezwen</a:t>
            </a:r>
            <a:r>
              <a:rPr lang="en-US" sz="600" dirty="0"/>
              <a:t> tout </a:t>
            </a:r>
            <a:r>
              <a:rPr lang="en-US" sz="600" dirty="0" err="1"/>
              <a:t>elev</a:t>
            </a:r>
            <a:r>
              <a:rPr lang="en-US" sz="600" dirty="0"/>
              <a:t> </a:t>
            </a:r>
            <a:r>
              <a:rPr lang="en-US" sz="600" dirty="0" err="1"/>
              <a:t>yo</a:t>
            </a:r>
            <a:endParaRPr lang="en-US" sz="600" dirty="0"/>
          </a:p>
          <a:p>
            <a:r>
              <a:rPr lang="en-US" sz="600" dirty="0" err="1"/>
              <a:t>Pou</a:t>
            </a:r>
            <a:r>
              <a:rPr lang="en-US" sz="600" dirty="0"/>
              <a:t> </a:t>
            </a:r>
            <a:r>
              <a:rPr lang="en-US" sz="600" dirty="0" err="1"/>
              <a:t>notifye</a:t>
            </a:r>
            <a:r>
              <a:rPr lang="en-US" sz="600" dirty="0"/>
              <a:t> </a:t>
            </a:r>
            <a:r>
              <a:rPr lang="en-US" sz="600" dirty="0" err="1"/>
              <a:t>paran</a:t>
            </a:r>
            <a:r>
              <a:rPr lang="en-US" sz="600" dirty="0"/>
              <a:t>/</a:t>
            </a:r>
            <a:r>
              <a:rPr lang="en-US" sz="600" dirty="0" err="1"/>
              <a:t>gadyen</a:t>
            </a:r>
            <a:r>
              <a:rPr lang="en-US" sz="600" dirty="0"/>
              <a:t> </a:t>
            </a:r>
            <a:r>
              <a:rPr lang="en-US" sz="600" dirty="0" err="1"/>
              <a:t>yo</a:t>
            </a:r>
            <a:r>
              <a:rPr lang="en-US" sz="600" dirty="0"/>
              <a:t> </a:t>
            </a:r>
            <a:r>
              <a:rPr lang="en-US" sz="600" dirty="0" err="1"/>
              <a:t>si</a:t>
            </a:r>
            <a:r>
              <a:rPr lang="en-US" sz="600" dirty="0"/>
              <a:t> </a:t>
            </a:r>
            <a:r>
              <a:rPr lang="en-US" sz="600" dirty="0" err="1"/>
              <a:t>elev</a:t>
            </a:r>
            <a:r>
              <a:rPr lang="en-US" sz="600" dirty="0"/>
              <a:t> </a:t>
            </a:r>
            <a:r>
              <a:rPr lang="en-US" sz="600" dirty="0" err="1"/>
              <a:t>yo</a:t>
            </a:r>
            <a:r>
              <a:rPr lang="en-US" sz="600" dirty="0"/>
              <a:t> gen </a:t>
            </a:r>
            <a:r>
              <a:rPr lang="en-US" sz="600" dirty="0" err="1"/>
              <a:t>pwoblèm</a:t>
            </a:r>
            <a:r>
              <a:rPr lang="en-US" sz="600" dirty="0"/>
              <a:t> </a:t>
            </a:r>
            <a:r>
              <a:rPr lang="en-US" sz="600" dirty="0" err="1"/>
              <a:t>akademik</a:t>
            </a:r>
            <a:r>
              <a:rPr lang="en-US" sz="600" dirty="0"/>
              <a:t> </a:t>
            </a:r>
            <a:r>
              <a:rPr lang="en-US" sz="600" dirty="0" err="1"/>
              <a:t>ak</a:t>
            </a:r>
            <a:r>
              <a:rPr lang="en-US" sz="600" dirty="0"/>
              <a:t>/</a:t>
            </a:r>
            <a:r>
              <a:rPr lang="en-US" sz="600" dirty="0" err="1"/>
              <a:t>oswa</a:t>
            </a:r>
            <a:r>
              <a:rPr lang="en-US" sz="600" dirty="0"/>
              <a:t> </a:t>
            </a:r>
            <a:r>
              <a:rPr lang="en-US" sz="600" dirty="0" err="1"/>
              <a:t>sosyal</a:t>
            </a:r>
            <a:endParaRPr lang="en-US" sz="600" dirty="0"/>
          </a:p>
          <a:p>
            <a:r>
              <a:rPr lang="en-US" sz="600" dirty="0" err="1"/>
              <a:t>Pou</a:t>
            </a:r>
            <a:r>
              <a:rPr lang="en-US" sz="600" dirty="0"/>
              <a:t> </a:t>
            </a:r>
            <a:r>
              <a:rPr lang="en-US" sz="600" dirty="0" err="1"/>
              <a:t>sipote</a:t>
            </a:r>
            <a:r>
              <a:rPr lang="en-US" sz="600" dirty="0"/>
              <a:t> </a:t>
            </a:r>
            <a:r>
              <a:rPr lang="en-US" sz="600" dirty="0" err="1"/>
              <a:t>lekol</a:t>
            </a:r>
            <a:r>
              <a:rPr lang="en-US" sz="600" dirty="0"/>
              <a:t> la nan </a:t>
            </a:r>
            <a:r>
              <a:rPr lang="en-US" sz="600" dirty="0" err="1"/>
              <a:t>devlope</a:t>
            </a:r>
            <a:r>
              <a:rPr lang="en-US" sz="600" dirty="0"/>
              <a:t> </a:t>
            </a:r>
            <a:r>
              <a:rPr lang="en-US" sz="600" dirty="0" err="1"/>
              <a:t>konpotman</a:t>
            </a:r>
            <a:r>
              <a:rPr lang="en-US" sz="600" dirty="0"/>
              <a:t> </a:t>
            </a:r>
            <a:r>
              <a:rPr lang="en-US" sz="600" dirty="0" err="1"/>
              <a:t>pozitif</a:t>
            </a:r>
            <a:r>
              <a:rPr lang="en-US" sz="600" dirty="0"/>
              <a:t> </a:t>
            </a:r>
            <a:r>
              <a:rPr lang="en-US" sz="600" dirty="0" err="1"/>
              <a:t>ak</a:t>
            </a:r>
            <a:r>
              <a:rPr lang="en-US" sz="600" dirty="0"/>
              <a:t> </a:t>
            </a:r>
            <a:r>
              <a:rPr lang="en-US" sz="600" dirty="0" err="1"/>
              <a:t>respè</a:t>
            </a:r>
            <a:r>
              <a:rPr lang="en-US" sz="600" dirty="0"/>
              <a:t> </a:t>
            </a:r>
            <a:r>
              <a:rPr lang="en-US" sz="600" dirty="0" err="1"/>
              <a:t>pou</a:t>
            </a:r>
            <a:r>
              <a:rPr lang="en-US" sz="600" dirty="0"/>
              <a:t> </a:t>
            </a:r>
            <a:r>
              <a:rPr lang="en-US" sz="600" dirty="0" err="1"/>
              <a:t>divésite</a:t>
            </a:r>
            <a:r>
              <a:rPr lang="en-US" sz="600" dirty="0"/>
              <a:t> </a:t>
            </a:r>
            <a:r>
              <a:rPr lang="en-US" sz="600" dirty="0" err="1"/>
              <a:t>kiltirél</a:t>
            </a:r>
            <a:endParaRPr lang="en-US" sz="600" dirty="0"/>
          </a:p>
          <a:p>
            <a:r>
              <a:rPr lang="en-US" sz="600" dirty="0" err="1"/>
              <a:t>Pou</a:t>
            </a:r>
            <a:r>
              <a:rPr lang="en-US" sz="600" dirty="0"/>
              <a:t> bay </a:t>
            </a:r>
            <a:r>
              <a:rPr lang="en-US" sz="600" dirty="0" err="1"/>
              <a:t>fanmi</a:t>
            </a:r>
            <a:r>
              <a:rPr lang="en-US" sz="600" dirty="0"/>
              <a:t> </a:t>
            </a:r>
            <a:r>
              <a:rPr lang="en-US" sz="600" dirty="0" err="1"/>
              <a:t>yo</a:t>
            </a:r>
            <a:r>
              <a:rPr lang="en-US" sz="600" dirty="0"/>
              <a:t> </a:t>
            </a:r>
            <a:r>
              <a:rPr lang="en-US" sz="600" dirty="0" err="1"/>
              <a:t>estrateji</a:t>
            </a:r>
            <a:r>
              <a:rPr lang="en-US" sz="600" dirty="0"/>
              <a:t>/</a:t>
            </a:r>
            <a:r>
              <a:rPr lang="en-US" sz="600" dirty="0" err="1"/>
              <a:t>resous</a:t>
            </a:r>
            <a:r>
              <a:rPr lang="en-US" sz="600" dirty="0"/>
              <a:t> </a:t>
            </a:r>
            <a:r>
              <a:rPr lang="en-US" sz="600" dirty="0" err="1"/>
              <a:t>espesifik</a:t>
            </a:r>
            <a:r>
              <a:rPr lang="en-US" sz="600" dirty="0"/>
              <a:t> </a:t>
            </a:r>
            <a:r>
              <a:rPr lang="en-US" sz="600" dirty="0" err="1"/>
              <a:t>pou</a:t>
            </a:r>
            <a:r>
              <a:rPr lang="en-US" sz="600" dirty="0"/>
              <a:t> </a:t>
            </a:r>
            <a:r>
              <a:rPr lang="en-US" sz="600" dirty="0" err="1"/>
              <a:t>sipote</a:t>
            </a:r>
            <a:r>
              <a:rPr lang="en-US" sz="600" dirty="0"/>
              <a:t> </a:t>
            </a:r>
            <a:r>
              <a:rPr lang="en-US" sz="600" dirty="0" err="1"/>
              <a:t>aprantisaj</a:t>
            </a:r>
            <a:r>
              <a:rPr lang="en-US" sz="600" dirty="0"/>
              <a:t> </a:t>
            </a:r>
            <a:r>
              <a:rPr lang="en-US" sz="600" dirty="0" err="1"/>
              <a:t>ak</a:t>
            </a:r>
            <a:r>
              <a:rPr lang="en-US" sz="600" dirty="0"/>
              <a:t> </a:t>
            </a:r>
            <a:r>
              <a:rPr lang="en-US" sz="600" dirty="0" err="1"/>
              <a:t>konpotman</a:t>
            </a:r>
            <a:r>
              <a:rPr lang="en-US" sz="600" dirty="0"/>
              <a:t> </a:t>
            </a:r>
            <a:r>
              <a:rPr lang="en-US" sz="600" dirty="0" err="1"/>
              <a:t>pitit</a:t>
            </a:r>
            <a:r>
              <a:rPr lang="en-US" sz="600" dirty="0"/>
              <a:t> </a:t>
            </a:r>
            <a:r>
              <a:rPr lang="en-US" sz="600" dirty="0" err="1"/>
              <a:t>yo</a:t>
            </a:r>
            <a:r>
              <a:rPr lang="en-US" sz="600" dirty="0"/>
              <a:t> </a:t>
            </a:r>
            <a:r>
              <a:rPr lang="en-US" sz="600" dirty="0" err="1"/>
              <a:t>lakay</a:t>
            </a:r>
            <a:r>
              <a:rPr lang="en-US" sz="600" dirty="0"/>
              <a:t> </a:t>
            </a:r>
            <a:r>
              <a:rPr lang="en-US" sz="600" dirty="0" err="1"/>
              <a:t>yo</a:t>
            </a:r>
            <a:endParaRPr lang="en-US" sz="600" dirty="0"/>
          </a:p>
          <a:p>
            <a:r>
              <a:rPr lang="en-US" sz="600" dirty="0" err="1"/>
              <a:t>Antanke</a:t>
            </a:r>
            <a:r>
              <a:rPr lang="en-US" sz="600" dirty="0"/>
              <a:t> </a:t>
            </a:r>
            <a:r>
              <a:rPr lang="en-US" sz="600" dirty="0" err="1"/>
              <a:t>paran</a:t>
            </a:r>
            <a:r>
              <a:rPr lang="en-US" sz="600" dirty="0"/>
              <a:t>/</a:t>
            </a:r>
            <a:r>
              <a:rPr lang="en-US" sz="600" dirty="0" err="1"/>
              <a:t>gadyen</a:t>
            </a:r>
            <a:r>
              <a:rPr lang="en-US" sz="600" dirty="0"/>
              <a:t>, </a:t>
            </a:r>
            <a:r>
              <a:rPr lang="en-US" sz="600" dirty="0" err="1"/>
              <a:t>mwen</a:t>
            </a:r>
            <a:r>
              <a:rPr lang="en-US" sz="600" dirty="0"/>
              <a:t> </a:t>
            </a:r>
            <a:r>
              <a:rPr lang="en-US" sz="600" dirty="0" err="1"/>
              <a:t>komet</a:t>
            </a:r>
            <a:r>
              <a:rPr lang="en-US" sz="600" dirty="0"/>
              <a:t>:</a:t>
            </a:r>
          </a:p>
          <a:p>
            <a:r>
              <a:rPr lang="en-US" sz="600" dirty="0" err="1"/>
              <a:t>Pou</a:t>
            </a:r>
            <a:r>
              <a:rPr lang="en-US" sz="600" dirty="0"/>
              <a:t> bay yon </a:t>
            </a:r>
            <a:r>
              <a:rPr lang="en-US" sz="600" dirty="0" err="1"/>
              <a:t>anviwonman</a:t>
            </a:r>
            <a:r>
              <a:rPr lang="en-US" sz="600" dirty="0"/>
              <a:t> </a:t>
            </a:r>
            <a:r>
              <a:rPr lang="en-US" sz="600" dirty="0" err="1"/>
              <a:t>lakay</a:t>
            </a:r>
            <a:r>
              <a:rPr lang="en-US" sz="600" dirty="0"/>
              <a:t> ki </a:t>
            </a:r>
            <a:r>
              <a:rPr lang="en-US" sz="600" dirty="0" err="1"/>
              <a:t>ankouraje</a:t>
            </a:r>
            <a:r>
              <a:rPr lang="en-US" sz="600" dirty="0"/>
              <a:t> </a:t>
            </a:r>
            <a:r>
              <a:rPr lang="en-US" sz="600" dirty="0" err="1"/>
              <a:t>pitit</a:t>
            </a:r>
            <a:r>
              <a:rPr lang="en-US" sz="600" dirty="0"/>
              <a:t> </a:t>
            </a:r>
            <a:r>
              <a:rPr lang="en-US" sz="600" dirty="0" err="1"/>
              <a:t>mwen</a:t>
            </a:r>
            <a:r>
              <a:rPr lang="en-US" sz="600" dirty="0"/>
              <a:t> </a:t>
            </a:r>
            <a:r>
              <a:rPr lang="en-US" sz="600" dirty="0" err="1"/>
              <a:t>aprann</a:t>
            </a:r>
            <a:r>
              <a:rPr lang="en-US" sz="600" dirty="0"/>
              <a:t>, </a:t>
            </a:r>
            <a:r>
              <a:rPr lang="en-US" sz="600" dirty="0" err="1"/>
              <a:t>etidye</a:t>
            </a:r>
            <a:r>
              <a:rPr lang="en-US" sz="600" dirty="0"/>
              <a:t> </a:t>
            </a:r>
            <a:r>
              <a:rPr lang="en-US" sz="600" dirty="0" err="1"/>
              <a:t>ak</a:t>
            </a:r>
            <a:r>
              <a:rPr lang="en-US" sz="600" dirty="0"/>
              <a:t> il </a:t>
            </a:r>
            <a:r>
              <a:rPr lang="en-US" sz="600" dirty="0" err="1"/>
              <a:t>PouKomnkieapeleseptitmeinnaateraisenaekysonaenetiepi</a:t>
            </a:r>
            <a:r>
              <a:rPr lang="en-US" sz="600" dirty="0"/>
              <a:t> </a:t>
            </a:r>
            <a:r>
              <a:rPr lang="en-US" sz="600" dirty="0" err="1"/>
              <a:t>mandedeelbezwennarvie</a:t>
            </a:r>
            <a:r>
              <a:rPr lang="en-US" sz="600" dirty="0"/>
              <a:t>. </a:t>
            </a:r>
            <a:r>
              <a:rPr lang="en-US" sz="600" dirty="0" err="1"/>
              <a:t>Pou</a:t>
            </a:r>
            <a:r>
              <a:rPr lang="en-US" sz="600" dirty="0"/>
              <a:t> </a:t>
            </a:r>
            <a:r>
              <a:rPr lang="en-US" sz="600" dirty="0" err="1"/>
              <a:t>sipote</a:t>
            </a:r>
            <a:r>
              <a:rPr lang="en-US" sz="600" dirty="0"/>
              <a:t> </a:t>
            </a:r>
            <a:r>
              <a:rPr lang="en-US" sz="600" dirty="0" err="1"/>
              <a:t>pitit</a:t>
            </a:r>
            <a:r>
              <a:rPr lang="en-US" sz="600" dirty="0"/>
              <a:t> </a:t>
            </a:r>
            <a:r>
              <a:rPr lang="en-US" sz="600" dirty="0" err="1"/>
              <a:t>mwen</a:t>
            </a:r>
            <a:r>
              <a:rPr lang="en-US" sz="600" dirty="0"/>
              <a:t> an, </a:t>
            </a:r>
            <a:r>
              <a:rPr lang="en-US" sz="600" dirty="0" err="1"/>
              <a:t>pwofesè</a:t>
            </a:r>
            <a:r>
              <a:rPr lang="en-US" sz="600" dirty="0"/>
              <a:t> </a:t>
            </a:r>
            <a:r>
              <a:rPr lang="en-US" sz="600" dirty="0" err="1"/>
              <a:t>yo</a:t>
            </a:r>
            <a:r>
              <a:rPr lang="en-US" sz="600" dirty="0"/>
              <a:t>, </a:t>
            </a:r>
            <a:r>
              <a:rPr lang="en-US" sz="600" dirty="0" err="1"/>
              <a:t>ak</a:t>
            </a:r>
            <a:r>
              <a:rPr lang="en-US" sz="600" dirty="0"/>
              <a:t> CECPB nan </a:t>
            </a:r>
            <a:r>
              <a:rPr lang="en-US" sz="600" dirty="0" err="1"/>
              <a:t>sèvi</a:t>
            </a:r>
            <a:r>
              <a:rPr lang="en-US" sz="600" dirty="0"/>
              <a:t> </a:t>
            </a:r>
            <a:r>
              <a:rPr lang="en-US" sz="600" dirty="0" err="1"/>
              <a:t>kom</a:t>
            </a:r>
            <a:r>
              <a:rPr lang="en-US" sz="600" dirty="0"/>
              <a:t> </a:t>
            </a:r>
            <a:r>
              <a:rPr lang="en-US" sz="600" dirty="0" err="1"/>
              <a:t>volonté</a:t>
            </a:r>
            <a:r>
              <a:rPr lang="en-US" sz="600" dirty="0"/>
              <a:t> epi </a:t>
            </a:r>
            <a:r>
              <a:rPr lang="en-US" sz="600" dirty="0" err="1"/>
              <a:t>ede</a:t>
            </a:r>
            <a:r>
              <a:rPr lang="en-US" sz="600" dirty="0"/>
              <a:t> </a:t>
            </a:r>
            <a:r>
              <a:rPr lang="en-US" sz="600" dirty="0" err="1"/>
              <a:t>osi</a:t>
            </a:r>
            <a:r>
              <a:rPr lang="en-US" sz="600" dirty="0"/>
              <a:t> </a:t>
            </a:r>
            <a:r>
              <a:rPr lang="en-US" sz="600" dirty="0" err="1"/>
              <a:t>souvan</a:t>
            </a:r>
            <a:r>
              <a:rPr lang="en-US" sz="600" dirty="0"/>
              <a:t> </a:t>
            </a:r>
            <a:r>
              <a:rPr lang="en-US" sz="600" dirty="0" err="1"/>
              <a:t>ke</a:t>
            </a:r>
            <a:r>
              <a:rPr lang="en-US" sz="600" dirty="0"/>
              <a:t> </a:t>
            </a:r>
            <a:r>
              <a:rPr lang="en-US" sz="600" dirty="0" err="1"/>
              <a:t>posib</a:t>
            </a:r>
            <a:endParaRPr lang="en-US" sz="600" dirty="0"/>
          </a:p>
          <a:p>
            <a:r>
              <a:rPr lang="en-US" sz="600" dirty="0" err="1"/>
              <a:t>Pou</a:t>
            </a:r>
            <a:r>
              <a:rPr lang="en-US" sz="600" dirty="0"/>
              <a:t> ale nan </a:t>
            </a:r>
            <a:r>
              <a:rPr lang="en-US" sz="600" dirty="0" err="1"/>
              <a:t>fòmasyon</a:t>
            </a:r>
            <a:r>
              <a:rPr lang="en-US" sz="600" dirty="0"/>
              <a:t> </a:t>
            </a:r>
            <a:r>
              <a:rPr lang="en-US" sz="600" dirty="0" err="1"/>
              <a:t>paran</a:t>
            </a:r>
            <a:r>
              <a:rPr lang="en-US" sz="600" dirty="0"/>
              <a:t> </a:t>
            </a:r>
            <a:r>
              <a:rPr lang="en-US" sz="600" dirty="0" err="1"/>
              <a:t>yo</a:t>
            </a:r>
            <a:r>
              <a:rPr lang="en-US" sz="600" dirty="0"/>
              <a:t> prepare nan </a:t>
            </a:r>
            <a:r>
              <a:rPr lang="en-US" sz="600" dirty="0" err="1"/>
              <a:t>lekol</a:t>
            </a:r>
            <a:r>
              <a:rPr lang="en-US" sz="600" dirty="0"/>
              <a:t> al epi </a:t>
            </a:r>
            <a:r>
              <a:rPr lang="en-US" sz="600" dirty="0" err="1"/>
              <a:t>ede</a:t>
            </a:r>
            <a:r>
              <a:rPr lang="en-US" sz="600" dirty="0"/>
              <a:t> </a:t>
            </a:r>
            <a:r>
              <a:rPr lang="en-US" sz="600" dirty="0" err="1"/>
              <a:t>pitit</a:t>
            </a:r>
            <a:r>
              <a:rPr lang="en-US" sz="600" dirty="0"/>
              <a:t> </a:t>
            </a:r>
            <a:r>
              <a:rPr lang="en-US" sz="600" dirty="0" err="1"/>
              <a:t>mwen</a:t>
            </a:r>
            <a:r>
              <a:rPr lang="en-US" sz="600" dirty="0"/>
              <a:t> an </a:t>
            </a:r>
            <a:r>
              <a:rPr lang="en-US" sz="600" dirty="0" err="1"/>
              <a:t>ak</a:t>
            </a:r>
            <a:r>
              <a:rPr lang="en-US" sz="600" dirty="0"/>
              <a:t> </a:t>
            </a:r>
            <a:r>
              <a:rPr lang="en-US" sz="600" dirty="0" err="1"/>
              <a:t>akademik</a:t>
            </a:r>
            <a:r>
              <a:rPr lang="en-US" sz="600" dirty="0"/>
              <a:t> </a:t>
            </a:r>
            <a:r>
              <a:rPr lang="en-US" sz="600" dirty="0" err="1"/>
              <a:t>lakay</a:t>
            </a:r>
            <a:r>
              <a:rPr lang="en-US" sz="600" dirty="0"/>
              <a:t> il</a:t>
            </a:r>
          </a:p>
          <a:p>
            <a:r>
              <a:rPr lang="en-US" sz="600" dirty="0" err="1"/>
              <a:t>Kòm</a:t>
            </a:r>
            <a:r>
              <a:rPr lang="en-US" sz="600" dirty="0"/>
              <a:t> yon </a:t>
            </a:r>
            <a:r>
              <a:rPr lang="en-US" sz="600" dirty="0" err="1"/>
              <a:t>etidyan</a:t>
            </a:r>
            <a:r>
              <a:rPr lang="en-US" sz="600" dirty="0"/>
              <a:t>, </a:t>
            </a:r>
            <a:r>
              <a:rPr lang="en-US" sz="600" dirty="0" err="1"/>
              <a:t>mwen</a:t>
            </a:r>
            <a:r>
              <a:rPr lang="en-US" sz="600" dirty="0"/>
              <a:t> </a:t>
            </a:r>
            <a:r>
              <a:rPr lang="en-US" sz="600" dirty="0" err="1"/>
              <a:t>komèt</a:t>
            </a:r>
            <a:r>
              <a:rPr lang="en-US" sz="600" dirty="0"/>
              <a:t>:</a:t>
            </a:r>
          </a:p>
          <a:p>
            <a:r>
              <a:rPr lang="en-US" sz="600" dirty="0" err="1"/>
              <a:t>Pou</a:t>
            </a:r>
            <a:r>
              <a:rPr lang="en-US" sz="600" dirty="0"/>
              <a:t> w ale </a:t>
            </a:r>
            <a:r>
              <a:rPr lang="en-US" sz="600" dirty="0" err="1"/>
              <a:t>lekol</a:t>
            </a:r>
            <a:r>
              <a:rPr lang="en-US" sz="600" dirty="0"/>
              <a:t> </a:t>
            </a:r>
            <a:r>
              <a:rPr lang="en-US" sz="600" dirty="0" err="1"/>
              <a:t>alè</a:t>
            </a:r>
            <a:r>
              <a:rPr lang="en-US" sz="600" dirty="0"/>
              <a:t> </a:t>
            </a:r>
            <a:r>
              <a:rPr lang="en-US" sz="600" dirty="0" err="1"/>
              <a:t>chak</a:t>
            </a:r>
            <a:r>
              <a:rPr lang="en-US" sz="600" dirty="0"/>
              <a:t> </a:t>
            </a:r>
            <a:r>
              <a:rPr lang="en-US" sz="600" dirty="0" err="1"/>
              <a:t>jou</a:t>
            </a:r>
            <a:r>
              <a:rPr lang="en-US" sz="600" dirty="0"/>
              <a:t>, prepare w</a:t>
            </a:r>
          </a:p>
          <a:p>
            <a:r>
              <a:rPr lang="en-US" sz="600" dirty="0" err="1"/>
              <a:t>Pou</a:t>
            </a:r>
            <a:r>
              <a:rPr lang="en-US" sz="600" dirty="0"/>
              <a:t> </a:t>
            </a:r>
            <a:r>
              <a:rPr lang="en-US" sz="600" dirty="0" err="1"/>
              <a:t>konplete</a:t>
            </a:r>
            <a:r>
              <a:rPr lang="en-US" sz="600" dirty="0"/>
              <a:t> </a:t>
            </a:r>
            <a:r>
              <a:rPr lang="en-US" sz="600" dirty="0" err="1"/>
              <a:t>nenpot</a:t>
            </a:r>
            <a:r>
              <a:rPr lang="en-US" sz="600" dirty="0"/>
              <a:t> </a:t>
            </a:r>
            <a:r>
              <a:rPr lang="en-US" sz="600" dirty="0" err="1"/>
              <a:t>devwa</a:t>
            </a:r>
            <a:r>
              <a:rPr lang="en-US" sz="600" dirty="0"/>
              <a:t> </a:t>
            </a:r>
            <a:r>
              <a:rPr lang="en-US" sz="600" dirty="0" err="1"/>
              <a:t>dijital</a:t>
            </a:r>
            <a:r>
              <a:rPr lang="en-US" sz="600" dirty="0"/>
              <a:t> </a:t>
            </a:r>
            <a:r>
              <a:rPr lang="en-US" sz="600" dirty="0" err="1"/>
              <a:t>yo</a:t>
            </a:r>
            <a:r>
              <a:rPr lang="en-US" sz="600" dirty="0"/>
              <a:t> (</a:t>
            </a:r>
            <a:r>
              <a:rPr lang="en-US" sz="600" dirty="0" err="1"/>
              <a:t>lè</a:t>
            </a:r>
            <a:r>
              <a:rPr lang="en-US" sz="600" dirty="0"/>
              <a:t> </a:t>
            </a:r>
            <a:r>
              <a:rPr lang="en-US" sz="600" dirty="0" err="1"/>
              <a:t>sa</a:t>
            </a:r>
            <a:r>
              <a:rPr lang="en-US" sz="600" dirty="0"/>
              <a:t> </a:t>
            </a:r>
            <a:r>
              <a:rPr lang="en-US" sz="600" dirty="0" err="1"/>
              <a:t>aplikab</a:t>
            </a:r>
            <a:r>
              <a:rPr lang="en-US" sz="600" dirty="0"/>
              <a:t>) </a:t>
            </a:r>
            <a:r>
              <a:rPr lang="en-US" sz="600" dirty="0" err="1"/>
              <a:t>ak</a:t>
            </a:r>
            <a:r>
              <a:rPr lang="en-US" sz="600" dirty="0"/>
              <a:t> </a:t>
            </a:r>
            <a:r>
              <a:rPr lang="en-US" sz="600" dirty="0" err="1"/>
              <a:t>devwa</a:t>
            </a:r>
            <a:endParaRPr lang="en-US" sz="600" dirty="0"/>
          </a:p>
          <a:p>
            <a:r>
              <a:rPr lang="en-US" sz="600" dirty="0" err="1"/>
              <a:t>Pou</a:t>
            </a:r>
            <a:r>
              <a:rPr lang="en-US" sz="600" dirty="0"/>
              <a:t> </a:t>
            </a:r>
            <a:r>
              <a:rPr lang="en-US" sz="600" dirty="0" err="1"/>
              <a:t>swiv</a:t>
            </a:r>
            <a:r>
              <a:rPr lang="en-US" sz="600" dirty="0"/>
              <a:t> </a:t>
            </a:r>
            <a:r>
              <a:rPr lang="en-US" sz="600" dirty="0" err="1"/>
              <a:t>règ</a:t>
            </a:r>
            <a:r>
              <a:rPr lang="en-US" sz="600" dirty="0"/>
              <a:t> </a:t>
            </a:r>
            <a:r>
              <a:rPr lang="en-US" sz="600" dirty="0" err="1"/>
              <a:t>lekol</a:t>
            </a:r>
            <a:r>
              <a:rPr lang="en-US" sz="600" dirty="0"/>
              <a:t> </a:t>
            </a:r>
            <a:r>
              <a:rPr lang="en-US" sz="600" dirty="0" err="1"/>
              <a:t>yo</a:t>
            </a:r>
            <a:r>
              <a:rPr lang="en-US" sz="600" dirty="0"/>
              <a:t>, montre </a:t>
            </a:r>
            <a:r>
              <a:rPr lang="en-US" sz="600" dirty="0" err="1"/>
              <a:t>respè</a:t>
            </a:r>
            <a:r>
              <a:rPr lang="en-US" sz="600" dirty="0"/>
              <a:t> </a:t>
            </a:r>
            <a:r>
              <a:rPr lang="en-US" sz="600" dirty="0" err="1"/>
              <a:t>pou</a:t>
            </a:r>
            <a:r>
              <a:rPr lang="en-US" sz="600" dirty="0"/>
              <a:t> tout </a:t>
            </a:r>
            <a:r>
              <a:rPr lang="en-US" sz="600" dirty="0" err="1"/>
              <a:t>moun</a:t>
            </a:r>
            <a:r>
              <a:rPr lang="en-US" sz="600" dirty="0"/>
              <a:t>, epi </a:t>
            </a:r>
            <a:r>
              <a:rPr lang="en-US" sz="600" dirty="0" err="1"/>
              <a:t>aksepte</a:t>
            </a:r>
            <a:r>
              <a:rPr lang="en-US" sz="600" dirty="0"/>
              <a:t> </a:t>
            </a:r>
            <a:r>
              <a:rPr lang="en-US" sz="600" dirty="0" err="1"/>
              <a:t>responsablite</a:t>
            </a:r>
            <a:r>
              <a:rPr lang="en-US" sz="600" dirty="0"/>
              <a:t> </a:t>
            </a:r>
            <a:r>
              <a:rPr lang="en-US" sz="600" dirty="0" err="1"/>
              <a:t>pou</a:t>
            </a:r>
            <a:r>
              <a:rPr lang="en-US" sz="600" dirty="0"/>
              <a:t> </a:t>
            </a:r>
            <a:r>
              <a:rPr lang="en-US" sz="600" dirty="0" err="1"/>
              <a:t>chwa</a:t>
            </a:r>
            <a:r>
              <a:rPr lang="en-US" sz="600" dirty="0"/>
              <a:t> </a:t>
            </a:r>
            <a:r>
              <a:rPr lang="en-US" sz="600" dirty="0" err="1"/>
              <a:t>mwen</a:t>
            </a:r>
            <a:r>
              <a:rPr lang="en-US" sz="600" dirty="0"/>
              <a:t> </a:t>
            </a:r>
            <a:r>
              <a:rPr lang="en-US" sz="600" dirty="0" err="1"/>
              <a:t>yo</a:t>
            </a:r>
            <a:r>
              <a:rPr lang="en-US" sz="600" dirty="0"/>
              <a:t> </a:t>
            </a:r>
            <a:r>
              <a:rPr lang="en-US" sz="600" dirty="0" err="1"/>
              <a:t>Pou</a:t>
            </a:r>
            <a:r>
              <a:rPr lang="en-US" sz="600" dirty="0"/>
              <a:t> </a:t>
            </a:r>
            <a:r>
              <a:rPr lang="en-US" sz="600" dirty="0" err="1"/>
              <a:t>pran</a:t>
            </a:r>
            <a:r>
              <a:rPr lang="en-US" sz="600" dirty="0"/>
              <a:t> </a:t>
            </a:r>
            <a:r>
              <a:rPr lang="en-US" sz="600" dirty="0" err="1"/>
              <a:t>swen</a:t>
            </a:r>
            <a:r>
              <a:rPr lang="en-US" sz="600" dirty="0"/>
              <a:t> liv, </a:t>
            </a:r>
            <a:r>
              <a:rPr lang="en-US" sz="600" dirty="0" err="1"/>
              <a:t>founiti</a:t>
            </a:r>
            <a:r>
              <a:rPr lang="en-US" sz="600" dirty="0"/>
              <a:t>, </a:t>
            </a:r>
            <a:r>
              <a:rPr lang="en-US" sz="600" dirty="0" err="1"/>
              <a:t>ak</a:t>
            </a:r>
            <a:r>
              <a:rPr lang="en-US" sz="600" dirty="0"/>
              <a:t> </a:t>
            </a:r>
            <a:r>
              <a:rPr lang="en-US" sz="600" dirty="0" err="1"/>
              <a:t>materyel</a:t>
            </a:r>
            <a:endParaRPr lang="en-US" sz="600" dirty="0"/>
          </a:p>
          <a:p>
            <a:r>
              <a:rPr lang="en-US" sz="600" dirty="0" err="1"/>
              <a:t>Pou</a:t>
            </a:r>
            <a:r>
              <a:rPr lang="en-US" sz="600" dirty="0"/>
              <a:t> </a:t>
            </a:r>
            <a:r>
              <a:rPr lang="en-US" sz="600" dirty="0" err="1"/>
              <a:t>koute</a:t>
            </a:r>
            <a:r>
              <a:rPr lang="en-US" sz="600" dirty="0"/>
              <a:t> epi </a:t>
            </a:r>
            <a:r>
              <a:rPr lang="en-US" sz="600" dirty="0" err="1"/>
              <a:t>ranpli</a:t>
            </a:r>
            <a:r>
              <a:rPr lang="en-US" sz="600" dirty="0"/>
              <a:t> tout </a:t>
            </a:r>
            <a:r>
              <a:rPr lang="en-US" sz="600" dirty="0" err="1"/>
              <a:t>travay</a:t>
            </a:r>
            <a:endParaRPr lang="en-US" sz="600" dirty="0"/>
          </a:p>
          <a:p>
            <a:r>
              <a:rPr lang="en-US" sz="600" dirty="0" err="1"/>
              <a:t>Pou</a:t>
            </a:r>
            <a:r>
              <a:rPr lang="en-US" sz="600" dirty="0"/>
              <a:t> </a:t>
            </a:r>
            <a:r>
              <a:rPr lang="en-US" sz="600" dirty="0" err="1"/>
              <a:t>mwen</a:t>
            </a:r>
            <a:r>
              <a:rPr lang="en-US" sz="600" dirty="0"/>
              <a:t> </a:t>
            </a:r>
            <a:r>
              <a:rPr lang="en-US" sz="600" dirty="0" err="1"/>
              <a:t>fyè</a:t>
            </a:r>
            <a:r>
              <a:rPr lang="en-US" sz="600" dirty="0"/>
              <a:t> </a:t>
            </a:r>
            <a:r>
              <a:rPr lang="en-US" sz="600" dirty="0" err="1"/>
              <a:t>lakay</a:t>
            </a:r>
            <a:r>
              <a:rPr lang="en-US" sz="600" dirty="0"/>
              <a:t> </a:t>
            </a:r>
            <a:r>
              <a:rPr lang="en-US" sz="600" dirty="0" err="1"/>
              <a:t>mwen</a:t>
            </a:r>
            <a:r>
              <a:rPr lang="en-US" sz="600" dirty="0"/>
              <a:t>, </a:t>
            </a:r>
            <a:r>
              <a:rPr lang="en-US" sz="600" dirty="0" err="1"/>
              <a:t>lekol</a:t>
            </a:r>
            <a:r>
              <a:rPr lang="en-US" sz="600" dirty="0"/>
              <a:t>, </a:t>
            </a:r>
            <a:r>
              <a:rPr lang="en-US" sz="600" dirty="0" err="1"/>
              <a:t>ak</a:t>
            </a:r>
            <a:r>
              <a:rPr lang="en-US" sz="600" dirty="0"/>
              <a:t> </a:t>
            </a:r>
            <a:r>
              <a:rPr lang="en-US" sz="600" dirty="0" err="1"/>
              <a:t>kominote</a:t>
            </a:r>
            <a:r>
              <a:rPr lang="en-US" sz="600" dirty="0"/>
              <a:t> </a:t>
            </a:r>
            <a:r>
              <a:rPr lang="en-US" sz="600" dirty="0" err="1"/>
              <a:t>mwen</a:t>
            </a:r>
            <a:endParaRPr lang="en-US" sz="600" dirty="0"/>
          </a:p>
          <a:p>
            <a:r>
              <a:rPr lang="en-US" sz="600" dirty="0" err="1"/>
              <a:t>Pou</a:t>
            </a:r>
            <a:r>
              <a:rPr lang="en-US" sz="600" dirty="0"/>
              <a:t> m </a:t>
            </a:r>
            <a:r>
              <a:rPr lang="en-US" sz="600" dirty="0" err="1"/>
              <a:t>fè</a:t>
            </a:r>
            <a:r>
              <a:rPr lang="en-US" sz="600" dirty="0"/>
              <a:t> </a:t>
            </a:r>
            <a:r>
              <a:rPr lang="en-US" sz="600" dirty="0" err="1"/>
              <a:t>efò</a:t>
            </a:r>
            <a:r>
              <a:rPr lang="en-US" sz="600" dirty="0"/>
              <a:t> </a:t>
            </a:r>
            <a:r>
              <a:rPr lang="en-US" sz="600" dirty="0" err="1"/>
              <a:t>pou</a:t>
            </a:r>
            <a:r>
              <a:rPr lang="en-US" sz="600" dirty="0"/>
              <a:t> m </a:t>
            </a:r>
            <a:r>
              <a:rPr lang="en-US" sz="600" dirty="0" err="1"/>
              <a:t>fè</a:t>
            </a:r>
            <a:r>
              <a:rPr lang="en-US" sz="600" dirty="0"/>
              <a:t> </a:t>
            </a:r>
            <a:r>
              <a:rPr lang="en-US" sz="600" dirty="0" err="1"/>
              <a:t>sa</a:t>
            </a:r>
            <a:r>
              <a:rPr lang="en-US" sz="600" dirty="0"/>
              <a:t> m </a:t>
            </a:r>
            <a:r>
              <a:rPr lang="en-US" sz="600" dirty="0" err="1"/>
              <a:t>kapab</a:t>
            </a:r>
            <a:endParaRPr lang="en-US" sz="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a:spLocks noGrp="1"/>
          </p:cNvSpPr>
          <p:nvPr>
            <p:ph type="body" idx="1"/>
          </p:nvPr>
        </p:nvSpPr>
        <p:spPr>
          <a:xfrm>
            <a:off x="532180" y="1417319"/>
            <a:ext cx="8070000" cy="256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600"/>
              <a:buNone/>
            </a:pPr>
            <a:r>
              <a:rPr lang="en-US" sz="2000">
                <a:latin typeface="Trebuchet MS"/>
                <a:ea typeface="Trebuchet MS"/>
                <a:cs typeface="Trebuchet MS"/>
                <a:sym typeface="Trebuchet MS"/>
              </a:rPr>
              <a:t>Fanmi yo gen dwa pou poze kesyon: </a:t>
            </a:r>
            <a:endParaRPr sz="20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Sou kalifikasyon pwofesyonèl pwofesè pitit yo; </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r>
              <a:rPr lang="en-US">
                <a:latin typeface="Trebuchet MS"/>
                <a:ea typeface="Trebuchet MS"/>
                <a:cs typeface="Trebuchet MS"/>
                <a:sym typeface="Trebuchet MS"/>
              </a:rPr>
              <a:t>ak</a:t>
            </a: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si yon moun ki pa pwofesè ap anseye pitit yo, nan ka sa a, kalifikasyon pwofesyonèl li.</a:t>
            </a:r>
            <a:endParaRPr>
              <a:latin typeface="Trebuchet MS"/>
              <a:ea typeface="Trebuchet MS"/>
              <a:cs typeface="Trebuchet MS"/>
              <a:sym typeface="Trebuchet MS"/>
            </a:endParaRPr>
          </a:p>
        </p:txBody>
      </p:sp>
      <p:sp>
        <p:nvSpPr>
          <p:cNvPr id="334" name="Google Shape;334;p17"/>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Dwa Paran pou Konnen</a:t>
            </a:r>
            <a:endParaRPr sz="3000" b="1">
              <a:latin typeface="Trebuchet MS"/>
              <a:ea typeface="Trebuchet MS"/>
              <a:cs typeface="Trebuchet MS"/>
              <a:sym typeface="Trebuchet MS"/>
            </a:endParaRPr>
          </a:p>
        </p:txBody>
      </p:sp>
      <p:sp>
        <p:nvSpPr>
          <p:cNvPr id="335" name="Google Shape;335;p1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17</a:t>
            </a:fld>
            <a:endParaRPr sz="1300">
              <a:solidFill>
                <a:srgbClr val="000000"/>
              </a:solidFill>
              <a:latin typeface="Arial"/>
              <a:ea typeface="Arial"/>
              <a:cs typeface="Arial"/>
              <a:sym typeface="Arial"/>
            </a:endParaRPr>
          </a:p>
        </p:txBody>
      </p:sp>
      <p:pic>
        <p:nvPicPr>
          <p:cNvPr id="336" name="Google Shape;336;p17"/>
          <p:cNvPicPr preferRelativeResize="0"/>
          <p:nvPr/>
        </p:nvPicPr>
        <p:blipFill rotWithShape="1">
          <a:blip r:embed="rId3">
            <a:alphaModFix/>
          </a:blip>
          <a:srcRect/>
          <a:stretch/>
        </p:blipFill>
        <p:spPr>
          <a:xfrm>
            <a:off x="2470029" y="3630925"/>
            <a:ext cx="1415614" cy="8600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8"/>
          <p:cNvSpPr txBox="1">
            <a:spLocks noGrp="1"/>
          </p:cNvSpPr>
          <p:nvPr>
            <p:ph type="body" idx="1"/>
          </p:nvPr>
        </p:nvSpPr>
        <p:spPr>
          <a:xfrm>
            <a:off x="379780" y="1327284"/>
            <a:ext cx="8070000" cy="236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600"/>
              <a:buNone/>
            </a:pPr>
            <a:r>
              <a:rPr lang="en-US" sz="2000">
                <a:latin typeface="Trebuchet MS"/>
                <a:ea typeface="Trebuchet MS"/>
                <a:cs typeface="Trebuchet MS"/>
                <a:sym typeface="Trebuchet MS"/>
              </a:rPr>
              <a:t>Yo dwe enfòme fanmi yo:</a:t>
            </a:r>
            <a:endParaRPr sz="20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si yon pwofesè gen kat semèn oswa plis l ap anseye pitit yo san li pa satisfè kondisyon pou l anseye nivo klas oswa matyè l ap anseye a; ak  </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kòman pitit yo degaje yo nan egzamen leta tankou                                        FSA, EOCs, ak SSA.</a:t>
            </a:r>
            <a:endParaRPr>
              <a:latin typeface="Trebuchet MS"/>
              <a:ea typeface="Trebuchet MS"/>
              <a:cs typeface="Trebuchet MS"/>
              <a:sym typeface="Trebuchet MS"/>
            </a:endParaRPr>
          </a:p>
        </p:txBody>
      </p:sp>
      <p:sp>
        <p:nvSpPr>
          <p:cNvPr id="343" name="Google Shape;343;p18"/>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Dwa Paran pou Konnen</a:t>
            </a:r>
            <a:endParaRPr sz="3000" b="1">
              <a:latin typeface="Trebuchet MS"/>
              <a:ea typeface="Trebuchet MS"/>
              <a:cs typeface="Trebuchet MS"/>
              <a:sym typeface="Trebuchet MS"/>
            </a:endParaRPr>
          </a:p>
        </p:txBody>
      </p:sp>
      <p:sp>
        <p:nvSpPr>
          <p:cNvPr id="344" name="Google Shape;344;p1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18</a:t>
            </a:fld>
            <a:endParaRPr sz="1300">
              <a:solidFill>
                <a:srgbClr val="000000"/>
              </a:solidFill>
              <a:latin typeface="Arial"/>
              <a:ea typeface="Arial"/>
              <a:cs typeface="Arial"/>
              <a:sym typeface="Arial"/>
            </a:endParaRPr>
          </a:p>
        </p:txBody>
      </p:sp>
      <p:pic>
        <p:nvPicPr>
          <p:cNvPr id="345" name="Google Shape;345;p18"/>
          <p:cNvPicPr preferRelativeResize="0"/>
          <p:nvPr/>
        </p:nvPicPr>
        <p:blipFill rotWithShape="1">
          <a:blip r:embed="rId3">
            <a:alphaModFix/>
          </a:blip>
          <a:srcRect/>
          <a:stretch/>
        </p:blipFill>
        <p:spPr>
          <a:xfrm>
            <a:off x="7214625" y="2999752"/>
            <a:ext cx="1625317" cy="987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eb1fcd4320_1_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sz="1300">
                <a:solidFill>
                  <a:srgbClr val="000000"/>
                </a:solidFill>
              </a:rPr>
              <a:t>19</a:t>
            </a:fld>
            <a:endParaRPr sz="1300">
              <a:solidFill>
                <a:srgbClr val="000000"/>
              </a:solidFill>
            </a:endParaRPr>
          </a:p>
        </p:txBody>
      </p:sp>
      <p:sp>
        <p:nvSpPr>
          <p:cNvPr id="352" name="Google Shape;352;g2eb1fcd4320_1_1"/>
          <p:cNvSpPr txBox="1"/>
          <p:nvPr/>
        </p:nvSpPr>
        <p:spPr>
          <a:xfrm>
            <a:off x="1036631" y="491636"/>
            <a:ext cx="6801900" cy="420300"/>
          </a:xfrm>
          <a:prstGeom prst="rect">
            <a:avLst/>
          </a:prstGeom>
          <a:noFill/>
          <a:ln>
            <a:noFill/>
          </a:ln>
        </p:spPr>
        <p:txBody>
          <a:bodyPr spcFirstLastPara="1" wrap="square" lIns="51425" tIns="51425" rIns="51425" bIns="5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1" i="0" u="none" strike="noStrike" cap="none">
                <a:solidFill>
                  <a:srgbClr val="000000"/>
                </a:solidFill>
                <a:latin typeface="Trebuchet MS"/>
                <a:ea typeface="Trebuchet MS"/>
                <a:cs typeface="Trebuchet MS"/>
                <a:sym typeface="Trebuchet MS"/>
              </a:rPr>
              <a:t>Pwogram Edikasyon Migran (MEP)</a:t>
            </a:r>
            <a:endParaRPr sz="3000" b="1" i="0" u="none" strike="noStrike" cap="none">
              <a:solidFill>
                <a:srgbClr val="000000"/>
              </a:solidFill>
              <a:latin typeface="Trebuchet MS"/>
              <a:ea typeface="Trebuchet MS"/>
              <a:cs typeface="Trebuchet MS"/>
              <a:sym typeface="Trebuchet MS"/>
            </a:endParaRPr>
          </a:p>
        </p:txBody>
      </p:sp>
      <p:sp>
        <p:nvSpPr>
          <p:cNvPr id="353" name="Google Shape;353;g2eb1fcd4320_1_1"/>
          <p:cNvSpPr txBox="1"/>
          <p:nvPr/>
        </p:nvSpPr>
        <p:spPr>
          <a:xfrm>
            <a:off x="168600" y="1293850"/>
            <a:ext cx="8673600" cy="15699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r>
              <a:rPr lang="en-US" sz="2000">
                <a:solidFill>
                  <a:schemeClr val="dk1"/>
                </a:solidFill>
                <a:latin typeface="Trebuchet MS"/>
                <a:ea typeface="Trebuchet MS"/>
                <a:cs typeface="Trebuchet MS"/>
                <a:sym typeface="Trebuchet MS"/>
              </a:rPr>
              <a:t>Bi Pwogram Edikasyon Migran an se pou ede tout elèv migran yo rive leve tout defi yo ka rankontre nan aktivite akademik yo, yon fason pou yo kapab gradye avek yon diplòm segondè (oswa pase pwogram GED) kap ede yo gen bon jan edikasyon kap prepare yo vin yon sitwayen responsab, gide yo nan sa yo pral aprann, ak rive fè siksè nan travay yo.</a:t>
            </a:r>
            <a:endParaRPr/>
          </a:p>
        </p:txBody>
      </p:sp>
      <p:pic>
        <p:nvPicPr>
          <p:cNvPr id="354" name="Google Shape;354;g2eb1fcd4320_1_1"/>
          <p:cNvPicPr preferRelativeResize="0"/>
          <p:nvPr/>
        </p:nvPicPr>
        <p:blipFill rotWithShape="1">
          <a:blip r:embed="rId3">
            <a:alphaModFix/>
          </a:blip>
          <a:srcRect t="14688" b="23410"/>
          <a:stretch/>
        </p:blipFill>
        <p:spPr>
          <a:xfrm>
            <a:off x="1079500" y="2975075"/>
            <a:ext cx="4401424" cy="1517126"/>
          </a:xfrm>
          <a:prstGeom prst="rect">
            <a:avLst/>
          </a:prstGeom>
          <a:noFill/>
          <a:ln>
            <a:noFill/>
          </a:ln>
        </p:spPr>
      </p:pic>
      <p:pic>
        <p:nvPicPr>
          <p:cNvPr id="355" name="Google Shape;355;g2eb1fcd4320_1_1"/>
          <p:cNvPicPr preferRelativeResize="0"/>
          <p:nvPr/>
        </p:nvPicPr>
        <p:blipFill rotWithShape="1">
          <a:blip r:embed="rId4">
            <a:alphaModFix/>
          </a:blip>
          <a:srcRect/>
          <a:stretch/>
        </p:blipFill>
        <p:spPr>
          <a:xfrm>
            <a:off x="5847075" y="3005550"/>
            <a:ext cx="1948325" cy="1486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body" idx="1"/>
          </p:nvPr>
        </p:nvSpPr>
        <p:spPr>
          <a:xfrm>
            <a:off x="3146600" y="1290450"/>
            <a:ext cx="5087400" cy="29436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Lwa pou Chak Elèv Reyisi a (Yon lwa federal) mande lekòl Tit I yo pou fè yon Reyinyon Anyèl pou eksplike epi diskite pwogram Tit I lekol yo, dwa paran, ak lòt obligasyon lekòl yo.</a:t>
            </a:r>
            <a:endParaRPr sz="2000">
              <a:latin typeface="Trebuchet MS"/>
              <a:ea typeface="Trebuchet MS"/>
              <a:cs typeface="Trebuchet MS"/>
              <a:sym typeface="Trebuchet MS"/>
            </a:endParaRPr>
          </a:p>
          <a:p>
            <a:pPr marL="342900" lvl="0" indent="-190182" algn="l" rtl="0">
              <a:lnSpc>
                <a:spcPct val="115000"/>
              </a:lnSpc>
              <a:spcBef>
                <a:spcPts val="481"/>
              </a:spcBef>
              <a:spcAft>
                <a:spcPts val="0"/>
              </a:spcAft>
              <a:buClr>
                <a:schemeClr val="dk1"/>
              </a:buClr>
              <a:buSzPts val="2600"/>
              <a:buNone/>
            </a:pPr>
            <a:endParaRPr sz="2000">
              <a:latin typeface="Trebuchet MS"/>
              <a:ea typeface="Trebuchet MS"/>
              <a:cs typeface="Trebuchet MS"/>
              <a:sym typeface="Trebuchet MS"/>
            </a:endParaRPr>
          </a:p>
          <a:p>
            <a:pPr marL="342900" lvl="0" indent="-317182" algn="l" rtl="0">
              <a:lnSpc>
                <a:spcPct val="115000"/>
              </a:lnSpc>
              <a:spcBef>
                <a:spcPts val="481"/>
              </a:spcBef>
              <a:spcAft>
                <a:spcPts val="0"/>
              </a:spcAft>
              <a:buClr>
                <a:schemeClr val="dk1"/>
              </a:buClr>
              <a:buSzPts val="2000"/>
              <a:buFont typeface="Trebuchet MS"/>
              <a:buChar char="●"/>
            </a:pPr>
            <a:r>
              <a:rPr lang="en-US" sz="2000">
                <a:latin typeface="Trebuchet MS"/>
                <a:ea typeface="Trebuchet MS"/>
                <a:cs typeface="Trebuchet MS"/>
                <a:sym typeface="Trebuchet MS"/>
              </a:rPr>
              <a:t>Yo ankouraje fanmi yo pou poze kesyon epi bay sijesyon pou amelyore pwogram Tit I lekòl yo. </a:t>
            </a:r>
            <a:endParaRPr sz="2000">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192" name="Google Shape;192;p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Objektif Reyinyon an</a:t>
            </a:r>
            <a:endParaRPr sz="3000">
              <a:latin typeface="Trebuchet MS"/>
              <a:ea typeface="Trebuchet MS"/>
              <a:cs typeface="Trebuchet MS"/>
              <a:sym typeface="Trebuchet MS"/>
            </a:endParaRPr>
          </a:p>
        </p:txBody>
      </p:sp>
      <p:sp>
        <p:nvSpPr>
          <p:cNvPr id="193" name="Google Shape;193;p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a:t>
            </a:fld>
            <a:endParaRPr sz="1300">
              <a:solidFill>
                <a:srgbClr val="000000"/>
              </a:solidFill>
              <a:latin typeface="Arial"/>
              <a:ea typeface="Arial"/>
              <a:cs typeface="Arial"/>
              <a:sym typeface="Arial"/>
            </a:endParaRPr>
          </a:p>
        </p:txBody>
      </p:sp>
      <p:pic>
        <p:nvPicPr>
          <p:cNvPr id="194" name="Google Shape;194;p2" descr="Elementary Computer.png"/>
          <p:cNvPicPr preferRelativeResize="0"/>
          <p:nvPr/>
        </p:nvPicPr>
        <p:blipFill rotWithShape="1">
          <a:blip r:embed="rId3">
            <a:alphaModFix/>
          </a:blip>
          <a:srcRect/>
          <a:stretch/>
        </p:blipFill>
        <p:spPr>
          <a:xfrm>
            <a:off x="-119054" y="910810"/>
            <a:ext cx="3382208" cy="2057263"/>
          </a:xfrm>
          <a:prstGeom prst="rect">
            <a:avLst/>
          </a:prstGeom>
          <a:noFill/>
          <a:ln>
            <a:noFill/>
          </a:ln>
        </p:spPr>
      </p:pic>
      <p:pic>
        <p:nvPicPr>
          <p:cNvPr id="195" name="Google Shape;195;p2" descr="Elementary Teacher.png"/>
          <p:cNvPicPr preferRelativeResize="0"/>
          <p:nvPr/>
        </p:nvPicPr>
        <p:blipFill rotWithShape="1">
          <a:blip r:embed="rId4">
            <a:alphaModFix/>
          </a:blip>
          <a:srcRect/>
          <a:stretch/>
        </p:blipFill>
        <p:spPr>
          <a:xfrm>
            <a:off x="-1286" y="2406795"/>
            <a:ext cx="3264440" cy="20572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48b0c26fba_0_778"/>
          <p:cNvSpPr txBox="1">
            <a:spLocks noGrp="1"/>
          </p:cNvSpPr>
          <p:nvPr>
            <p:ph type="body" idx="1"/>
          </p:nvPr>
        </p:nvSpPr>
        <p:spPr>
          <a:xfrm>
            <a:off x="4353200" y="1410650"/>
            <a:ext cx="44841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Pou amelyore opòtinite edikasyonèl elèv migran yo nan ede yo:</a:t>
            </a:r>
            <a:endParaRPr sz="2000">
              <a:latin typeface="Trebuchet MS"/>
              <a:ea typeface="Trebuchet MS"/>
              <a:cs typeface="Trebuchet MS"/>
              <a:sym typeface="Trebuchet MS"/>
            </a:endParaRPr>
          </a:p>
          <a:p>
            <a:pPr marL="3429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Sèvis akademik/sosyal siplemantè pou elèv yo ak fanmi yo</a:t>
            </a:r>
            <a:endParaRPr>
              <a:latin typeface="Trebuchet MS"/>
              <a:ea typeface="Trebuchet MS"/>
              <a:cs typeface="Trebuchet MS"/>
              <a:sym typeface="Trebuchet MS"/>
            </a:endParaRPr>
          </a:p>
          <a:p>
            <a:pPr marL="3429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Tranzisyon nan nouvo lekòl (yo)</a:t>
            </a:r>
            <a:endParaRPr>
              <a:latin typeface="Trebuchet MS"/>
              <a:ea typeface="Trebuchet MS"/>
              <a:cs typeface="Trebuchet MS"/>
              <a:sym typeface="Trebuchet MS"/>
            </a:endParaRPr>
          </a:p>
          <a:p>
            <a:pPr marL="3429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satisfè kontni akademik eta/distri ki difisil yo</a:t>
            </a:r>
            <a:endParaRPr>
              <a:latin typeface="Trebuchet MS"/>
              <a:ea typeface="Trebuchet MS"/>
              <a:cs typeface="Trebuchet MS"/>
              <a:sym typeface="Trebuchet MS"/>
            </a:endParaRPr>
          </a:p>
          <a:p>
            <a:pPr marL="3429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gradye nan lekòl segondè</a:t>
            </a:r>
            <a:endParaRPr>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ts val="2400"/>
              <a:buNone/>
            </a:pPr>
            <a:endParaRPr>
              <a:solidFill>
                <a:schemeClr val="dk1"/>
              </a:solidFill>
              <a:latin typeface="Trebuchet MS"/>
              <a:ea typeface="Trebuchet MS"/>
              <a:cs typeface="Trebuchet MS"/>
              <a:sym typeface="Trebuchet MS"/>
            </a:endParaRPr>
          </a:p>
        </p:txBody>
      </p:sp>
      <p:sp>
        <p:nvSpPr>
          <p:cNvPr id="362" name="Google Shape;362;g148b0c26fba_0_778"/>
          <p:cNvSpPr txBox="1">
            <a:spLocks noGrp="1"/>
          </p:cNvSpPr>
          <p:nvPr>
            <p:ph type="body" idx="2"/>
          </p:nvPr>
        </p:nvSpPr>
        <p:spPr>
          <a:xfrm>
            <a:off x="531775" y="1410650"/>
            <a:ext cx="39015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Asire bezwen elèv migran yo satisfè e pou ede yo simonte:</a:t>
            </a:r>
            <a:endParaRPr sz="2000">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entèripsyon nan lekòl</a:t>
            </a:r>
            <a:endParaRPr>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baryè kiltirèl ak lang</a:t>
            </a:r>
            <a:endParaRPr>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izole tèt ou yon kote apa</a:t>
            </a:r>
            <a:endParaRPr>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Manke resous sante</a:t>
            </a:r>
            <a:endParaRPr>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tranzisyon pou kolèj osinon al travay apre lekòl segondè</a:t>
            </a:r>
            <a:endParaRPr>
              <a:solidFill>
                <a:schemeClr val="dk1"/>
              </a:solidFill>
              <a:latin typeface="Times New Roman"/>
              <a:ea typeface="Times New Roman"/>
              <a:cs typeface="Times New Roman"/>
              <a:sym typeface="Times New Roman"/>
            </a:endParaRPr>
          </a:p>
        </p:txBody>
      </p:sp>
      <p:sp>
        <p:nvSpPr>
          <p:cNvPr id="363" name="Google Shape;363;g148b0c26fba_0_778"/>
          <p:cNvSpPr txBox="1">
            <a:spLocks noGrp="1"/>
          </p:cNvSpPr>
          <p:nvPr>
            <p:ph type="title"/>
          </p:nvPr>
        </p:nvSpPr>
        <p:spPr>
          <a:xfrm>
            <a:off x="583812" y="426429"/>
            <a:ext cx="7322100" cy="766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t> </a:t>
            </a:r>
            <a:r>
              <a:rPr lang="en-US" sz="3000" b="1">
                <a:latin typeface="Trebuchet MS"/>
                <a:ea typeface="Trebuchet MS"/>
                <a:cs typeface="Trebuchet MS"/>
                <a:sym typeface="Trebuchet MS"/>
              </a:rPr>
              <a:t> Pwogram Edikasyon Migran</a:t>
            </a:r>
            <a:endParaRPr sz="3000">
              <a:latin typeface="Trebuchet MS"/>
              <a:ea typeface="Trebuchet MS"/>
              <a:cs typeface="Trebuchet MS"/>
              <a:sym typeface="Trebuchet MS"/>
            </a:endParaRPr>
          </a:p>
        </p:txBody>
      </p:sp>
      <p:sp>
        <p:nvSpPr>
          <p:cNvPr id="364" name="Google Shape;364;g148b0c26fba_0_77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20</a:t>
            </a:fld>
            <a:endParaRPr sz="1300">
              <a:solidFill>
                <a:srgbClr val="000000"/>
              </a:solidFill>
              <a:latin typeface="Arial"/>
              <a:ea typeface="Arial"/>
              <a:cs typeface="Arial"/>
              <a:sym typeface="Arial"/>
            </a:endParaRPr>
          </a:p>
        </p:txBody>
      </p:sp>
      <p:pic>
        <p:nvPicPr>
          <p:cNvPr id="365" name="Google Shape;365;g148b0c26fba_0_778"/>
          <p:cNvPicPr preferRelativeResize="0"/>
          <p:nvPr/>
        </p:nvPicPr>
        <p:blipFill rotWithShape="1">
          <a:blip r:embed="rId3">
            <a:alphaModFix/>
          </a:blip>
          <a:srcRect/>
          <a:stretch/>
        </p:blipFill>
        <p:spPr>
          <a:xfrm>
            <a:off x="7779434" y="481527"/>
            <a:ext cx="759656" cy="7038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eb1fcd4320_1_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sz="1300">
                <a:solidFill>
                  <a:srgbClr val="000000"/>
                </a:solidFill>
              </a:rPr>
              <a:t>21</a:t>
            </a:fld>
            <a:endParaRPr sz="1300">
              <a:solidFill>
                <a:srgbClr val="000000"/>
              </a:solidFill>
            </a:endParaRPr>
          </a:p>
        </p:txBody>
      </p:sp>
      <p:sp>
        <p:nvSpPr>
          <p:cNvPr id="372" name="Google Shape;372;g2eb1fcd4320_1_12"/>
          <p:cNvSpPr txBox="1">
            <a:spLocks noGrp="1"/>
          </p:cNvSpPr>
          <p:nvPr>
            <p:ph type="body" idx="1"/>
          </p:nvPr>
        </p:nvSpPr>
        <p:spPr>
          <a:xfrm>
            <a:off x="678456" y="666963"/>
            <a:ext cx="7787100"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3000" b="1">
                <a:solidFill>
                  <a:schemeClr val="dk1"/>
                </a:solidFill>
                <a:latin typeface="Trebuchet MS"/>
                <a:ea typeface="Trebuchet MS"/>
                <a:cs typeface="Trebuchet MS"/>
                <a:sym typeface="Trebuchet MS"/>
              </a:rPr>
              <a:t>Premye etap se jwenn tout elèv migran yo</a:t>
            </a:r>
            <a:endParaRPr sz="3000" b="1">
              <a:solidFill>
                <a:schemeClr val="dk1"/>
              </a:solidFill>
              <a:latin typeface="Trebuchet MS"/>
              <a:ea typeface="Trebuchet MS"/>
              <a:cs typeface="Trebuchet MS"/>
              <a:sym typeface="Trebuchet MS"/>
            </a:endParaRPr>
          </a:p>
        </p:txBody>
      </p:sp>
      <p:sp>
        <p:nvSpPr>
          <p:cNvPr id="373" name="Google Shape;373;g2eb1fcd4320_1_12"/>
          <p:cNvSpPr txBox="1"/>
          <p:nvPr/>
        </p:nvSpPr>
        <p:spPr>
          <a:xfrm>
            <a:off x="269775" y="1302625"/>
            <a:ext cx="5724000" cy="3263100"/>
          </a:xfrm>
          <a:prstGeom prst="rect">
            <a:avLst/>
          </a:prstGeom>
          <a:noFill/>
          <a:ln>
            <a:noFill/>
          </a:ln>
        </p:spPr>
        <p:txBody>
          <a:bodyPr spcFirstLastPara="1" wrap="square" lIns="91425" tIns="91425" rIns="91425" bIns="91425" anchor="t" anchorCtr="0">
            <a:spAutoFit/>
          </a:bodyPr>
          <a:lstStyle/>
          <a:p>
            <a:pPr marL="292100" lvl="0" indent="-292100" algn="l" rtl="0">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Entèvyou yo fèt an pèsòn pa yon Rekritè MEP ki resevwa fòmasyon pou itilize kondisyon kalifikasyon Federal ak Eta</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000">
              <a:solidFill>
                <a:schemeClr val="dk1"/>
              </a:solidFill>
              <a:latin typeface="Trebuchet MS"/>
              <a:ea typeface="Trebuchet MS"/>
              <a:cs typeface="Trebuchet MS"/>
              <a:sym typeface="Trebuchet MS"/>
            </a:endParaRPr>
          </a:p>
          <a:p>
            <a:pPr marL="292100" lvl="0" indent="-292100" algn="l" rtl="0">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Enfòmasyon pou Kontakte Pwogram nan: </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r>
              <a:rPr lang="en-US" sz="2000">
                <a:solidFill>
                  <a:schemeClr val="dk1"/>
                </a:solidFill>
                <a:latin typeface="Trebuchet MS"/>
                <a:ea typeface="Trebuchet MS"/>
                <a:cs typeface="Trebuchet MS"/>
                <a:sym typeface="Trebuchet MS"/>
              </a:rPr>
              <a:t>Jorge Echegaray</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r>
              <a:rPr lang="en-US" sz="2000">
                <a:solidFill>
                  <a:schemeClr val="dk1"/>
                </a:solidFill>
                <a:latin typeface="Trebuchet MS"/>
                <a:ea typeface="Trebuchet MS"/>
                <a:cs typeface="Trebuchet MS"/>
                <a:sym typeface="Trebuchet MS"/>
              </a:rPr>
              <a:t>Manadjè, Migrant Education Program</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r>
              <a:rPr lang="en-US" sz="2000">
                <a:solidFill>
                  <a:schemeClr val="dk1"/>
                </a:solidFill>
                <a:latin typeface="Trebuchet MS"/>
                <a:ea typeface="Trebuchet MS"/>
                <a:cs typeface="Trebuchet MS"/>
                <a:sym typeface="Trebuchet MS"/>
              </a:rPr>
              <a:t>Depatman Edikasyon Miltikiltirèl</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r>
              <a:rPr lang="en-US" sz="2000" u="sng">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Jorge.Echegaray@palmbeachschools.org</a:t>
            </a:r>
            <a:endParaRPr sz="2000">
              <a:solidFill>
                <a:srgbClr val="0000FF"/>
              </a:solidFill>
              <a:latin typeface="Trebuchet MS"/>
              <a:ea typeface="Trebuchet MS"/>
              <a:cs typeface="Trebuchet MS"/>
              <a:sym typeface="Trebuchet MS"/>
            </a:endParaRPr>
          </a:p>
          <a:p>
            <a:pPr marL="457200" lvl="0" indent="0" algn="l" rtl="0">
              <a:spcBef>
                <a:spcPts val="0"/>
              </a:spcBef>
              <a:spcAft>
                <a:spcPts val="0"/>
              </a:spcAft>
              <a:buNone/>
            </a:pPr>
            <a:r>
              <a:rPr lang="en-US" sz="2000">
                <a:solidFill>
                  <a:schemeClr val="dk1"/>
                </a:solidFill>
                <a:latin typeface="Trebuchet MS"/>
                <a:ea typeface="Trebuchet MS"/>
                <a:cs typeface="Trebuchet MS"/>
                <a:sym typeface="Trebuchet MS"/>
              </a:rPr>
              <a:t>(561) 202-0356</a:t>
            </a:r>
            <a:endParaRPr/>
          </a:p>
        </p:txBody>
      </p:sp>
      <p:pic>
        <p:nvPicPr>
          <p:cNvPr id="374" name="Google Shape;374;g2eb1fcd4320_1_12"/>
          <p:cNvPicPr preferRelativeResize="0"/>
          <p:nvPr/>
        </p:nvPicPr>
        <p:blipFill rotWithShape="1">
          <a:blip r:embed="rId4">
            <a:alphaModFix/>
          </a:blip>
          <a:srcRect/>
          <a:stretch/>
        </p:blipFill>
        <p:spPr>
          <a:xfrm>
            <a:off x="6937726" y="1323974"/>
            <a:ext cx="1686725" cy="2407375"/>
          </a:xfrm>
          <a:prstGeom prst="rect">
            <a:avLst/>
          </a:prstGeom>
          <a:noFill/>
          <a:ln>
            <a:noFill/>
          </a:ln>
        </p:spPr>
      </p:pic>
      <p:pic>
        <p:nvPicPr>
          <p:cNvPr id="375" name="Google Shape;375;g2eb1fcd4320_1_12"/>
          <p:cNvPicPr preferRelativeResize="0"/>
          <p:nvPr/>
        </p:nvPicPr>
        <p:blipFill rotWithShape="1">
          <a:blip r:embed="rId5">
            <a:alphaModFix/>
          </a:blip>
          <a:srcRect/>
          <a:stretch/>
        </p:blipFill>
        <p:spPr>
          <a:xfrm>
            <a:off x="6100566" y="2943266"/>
            <a:ext cx="2002968" cy="1402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0"/>
          <p:cNvSpPr txBox="1">
            <a:spLocks noGrp="1"/>
          </p:cNvSpPr>
          <p:nvPr>
            <p:ph type="body" idx="1"/>
          </p:nvPr>
        </p:nvSpPr>
        <p:spPr>
          <a:xfrm>
            <a:off x="326750" y="1442050"/>
            <a:ext cx="6018900" cy="278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Ekip </a:t>
            </a:r>
            <a:r>
              <a:rPr lang="en-US" sz="2000" i="1">
                <a:latin typeface="Trebuchet MS"/>
                <a:ea typeface="Trebuchet MS"/>
                <a:cs typeface="Trebuchet MS"/>
                <a:sym typeface="Trebuchet MS"/>
              </a:rPr>
              <a:t>McKinney-Vento Homeless Education Program (MVP)</a:t>
            </a:r>
            <a:r>
              <a:rPr lang="en-US" sz="2000">
                <a:latin typeface="Trebuchet MS"/>
                <a:ea typeface="Trebuchet MS"/>
                <a:cs typeface="Trebuchet MS"/>
                <a:sym typeface="Trebuchet MS"/>
              </a:rPr>
              <a:t> kapab ede fanmi k ap viv:</a:t>
            </a:r>
            <a:endParaRPr sz="20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nan yon abri, motèl, machin, oswa sou teren kanpman;</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nan la ri;</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nan kay abandone oswa kay ki delabre;</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nan motèl/otèl; oswa</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abite tanporèman ak fanmi oswa zanmi akoz yon difikilte</a:t>
            </a:r>
            <a:endParaRPr sz="1800">
              <a:latin typeface="Trebuchet MS"/>
              <a:ea typeface="Trebuchet MS"/>
              <a:cs typeface="Trebuchet MS"/>
              <a:sym typeface="Trebuchet MS"/>
            </a:endParaRPr>
          </a:p>
          <a:p>
            <a:pPr marL="342900" lvl="1" indent="0" algn="l" rtl="0">
              <a:lnSpc>
                <a:spcPct val="115000"/>
              </a:lnSpc>
              <a:spcBef>
                <a:spcPts val="360"/>
              </a:spcBef>
              <a:spcAft>
                <a:spcPts val="0"/>
              </a:spcAft>
              <a:buClr>
                <a:schemeClr val="dk1"/>
              </a:buClr>
              <a:buSzPts val="1800"/>
              <a:buNone/>
            </a:pPr>
            <a:endParaRPr sz="1800">
              <a:latin typeface="Times New Roman"/>
              <a:ea typeface="Times New Roman"/>
              <a:cs typeface="Times New Roman"/>
              <a:sym typeface="Times New Roman"/>
            </a:endParaRPr>
          </a:p>
        </p:txBody>
      </p:sp>
      <p:sp>
        <p:nvSpPr>
          <p:cNvPr id="382" name="Google Shape;382;p20"/>
          <p:cNvSpPr txBox="1">
            <a:spLocks noGrp="1"/>
          </p:cNvSpPr>
          <p:nvPr>
            <p:ph type="title"/>
          </p:nvPr>
        </p:nvSpPr>
        <p:spPr>
          <a:xfrm>
            <a:off x="646198" y="554918"/>
            <a:ext cx="7780800" cy="447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B0F0"/>
              </a:buClr>
              <a:buSzPct val="133333"/>
              <a:buFont typeface="Times New Roman"/>
              <a:buNone/>
            </a:pPr>
            <a:r>
              <a:rPr lang="en-US" sz="3300" b="1">
                <a:solidFill>
                  <a:srgbClr val="222222"/>
                </a:solidFill>
                <a:latin typeface="Trebuchet MS"/>
                <a:ea typeface="Trebuchet MS"/>
                <a:cs typeface="Trebuchet MS"/>
                <a:sym typeface="Trebuchet MS"/>
              </a:rPr>
              <a:t>Elèv K ap Fè Eksperyans Sanzabri </a:t>
            </a:r>
            <a:br>
              <a:rPr lang="en-US" sz="3300" b="1">
                <a:solidFill>
                  <a:srgbClr val="222222"/>
                </a:solidFill>
                <a:latin typeface="Trebuchet MS"/>
                <a:ea typeface="Trebuchet MS"/>
                <a:cs typeface="Trebuchet MS"/>
                <a:sym typeface="Trebuchet MS"/>
              </a:rPr>
            </a:br>
            <a:r>
              <a:rPr lang="en-US" sz="2400" b="1">
                <a:latin typeface="Trebuchet MS"/>
                <a:ea typeface="Trebuchet MS"/>
                <a:cs typeface="Trebuchet MS"/>
                <a:sym typeface="Trebuchet MS"/>
              </a:rPr>
              <a:t>Tout Elèv Genyen Dwa pou Jwenn Edikasyon</a:t>
            </a:r>
            <a:endParaRPr sz="2400" b="1">
              <a:latin typeface="Trebuchet MS"/>
              <a:ea typeface="Trebuchet MS"/>
              <a:cs typeface="Trebuchet MS"/>
              <a:sym typeface="Trebuchet MS"/>
            </a:endParaRPr>
          </a:p>
        </p:txBody>
      </p:sp>
      <p:sp>
        <p:nvSpPr>
          <p:cNvPr id="383" name="Google Shape;383;p2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22</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body" idx="1"/>
          </p:nvPr>
        </p:nvSpPr>
        <p:spPr>
          <a:xfrm>
            <a:off x="357100" y="1337675"/>
            <a:ext cx="8547600" cy="2503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Tout lekòl genyen yon Moun ki se Kontak </a:t>
            </a:r>
            <a:r>
              <a:rPr lang="en-US" sz="2000" i="1">
                <a:latin typeface="Trebuchet MS"/>
                <a:ea typeface="Trebuchet MS"/>
                <a:cs typeface="Trebuchet MS"/>
                <a:sym typeface="Trebuchet MS"/>
              </a:rPr>
              <a:t>McKinney </a:t>
            </a:r>
            <a:r>
              <a:rPr lang="en-US" sz="2000">
                <a:latin typeface="Trebuchet MS"/>
                <a:ea typeface="Trebuchet MS"/>
                <a:cs typeface="Trebuchet MS"/>
                <a:sym typeface="Trebuchet MS"/>
              </a:rPr>
              <a:t>-Vento &amp; Jesyonè Ka nan </a:t>
            </a:r>
            <a:r>
              <a:rPr lang="en-US" sz="2000" i="1">
                <a:latin typeface="Trebuchet MS"/>
                <a:ea typeface="Trebuchet MS"/>
                <a:cs typeface="Trebuchet MS"/>
                <a:sym typeface="Trebuchet MS"/>
              </a:rPr>
              <a:t>McKinney-Vento Homeless Education Pro</a:t>
            </a:r>
            <a:r>
              <a:rPr lang="en-US" sz="2000">
                <a:latin typeface="Trebuchet MS"/>
                <a:ea typeface="Trebuchet MS"/>
                <a:cs typeface="Trebuchet MS"/>
                <a:sym typeface="Trebuchet MS"/>
              </a:rPr>
              <a:t>gram </a:t>
            </a:r>
            <a:r>
              <a:rPr lang="en-US" sz="2000" i="1">
                <a:latin typeface="Trebuchet MS"/>
                <a:ea typeface="Trebuchet MS"/>
                <a:cs typeface="Trebuchet MS"/>
                <a:sym typeface="Trebuchet MS"/>
              </a:rPr>
              <a:t>(MVP</a:t>
            </a:r>
            <a:r>
              <a:rPr lang="en-US" sz="2000">
                <a:latin typeface="Trebuchet MS"/>
                <a:ea typeface="Trebuchet MS"/>
                <a:cs typeface="Trebuchet MS"/>
                <a:sym typeface="Trebuchet MS"/>
              </a:rPr>
              <a:t>), k ap travay avèk fanmi pou:</a:t>
            </a:r>
            <a:endParaRPr sz="20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bay lekòl founiti klasik, inifòm, sèvis adisyonèl ak manje gratis nan lekòl;</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òganize transpò pou ale lekòl kote yo soti a epi retounen lakay;</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jwenn sipò  ak resous kominotè;</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deside ki lekòl ki ta pi bon pou timoun nan;</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kominike avèk lekòl la;</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ak plis toujou.</a:t>
            </a:r>
            <a:endParaRPr sz="1800">
              <a:latin typeface="Trebuchet MS"/>
              <a:ea typeface="Trebuchet MS"/>
              <a:cs typeface="Trebuchet MS"/>
              <a:sym typeface="Trebuchet MS"/>
            </a:endParaRPr>
          </a:p>
        </p:txBody>
      </p:sp>
      <p:sp>
        <p:nvSpPr>
          <p:cNvPr id="390" name="Google Shape;390;p21"/>
          <p:cNvSpPr txBox="1">
            <a:spLocks noGrp="1"/>
          </p:cNvSpPr>
          <p:nvPr>
            <p:ph type="title"/>
          </p:nvPr>
        </p:nvSpPr>
        <p:spPr>
          <a:xfrm>
            <a:off x="888168" y="592039"/>
            <a:ext cx="7881000" cy="642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B0F0"/>
              </a:buClr>
              <a:buSzPts val="4400"/>
              <a:buFont typeface="Times New Roman"/>
              <a:buNone/>
            </a:pPr>
            <a:r>
              <a:rPr lang="en-US" sz="3000" b="1">
                <a:latin typeface="Trebuchet MS"/>
                <a:ea typeface="Trebuchet MS"/>
                <a:cs typeface="Trebuchet MS"/>
                <a:sym typeface="Trebuchet MS"/>
              </a:rPr>
              <a:t>Elèv K ap Fè Eksperyans Sanzabri</a:t>
            </a:r>
            <a:endParaRPr sz="3000" b="1">
              <a:latin typeface="Trebuchet MS"/>
              <a:ea typeface="Trebuchet MS"/>
              <a:cs typeface="Trebuchet MS"/>
              <a:sym typeface="Trebuchet MS"/>
            </a:endParaRPr>
          </a:p>
        </p:txBody>
      </p:sp>
      <p:sp>
        <p:nvSpPr>
          <p:cNvPr id="391" name="Google Shape;391;p2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23</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650470" y="876750"/>
            <a:ext cx="8229600" cy="542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3131"/>
              <a:buFont typeface="Times New Roman"/>
              <a:buNone/>
            </a:pPr>
            <a:br>
              <a:rPr lang="en-US">
                <a:latin typeface="Times New Roman"/>
                <a:ea typeface="Times New Roman"/>
                <a:cs typeface="Times New Roman"/>
                <a:sym typeface="Times New Roman"/>
              </a:rPr>
            </a:br>
            <a:r>
              <a:rPr lang="en-US" sz="3300" b="1">
                <a:latin typeface="Trebuchet MS"/>
                <a:ea typeface="Trebuchet MS"/>
                <a:cs typeface="Trebuchet MS"/>
                <a:sym typeface="Trebuchet MS"/>
              </a:rPr>
              <a:t>Elèv K ap Fè Eksperyans Sanzabri</a:t>
            </a:r>
            <a:br>
              <a:rPr lang="en-US" sz="3300" b="1">
                <a:latin typeface="Trebuchet MS"/>
                <a:ea typeface="Trebuchet MS"/>
                <a:cs typeface="Trebuchet MS"/>
                <a:sym typeface="Trebuchet MS"/>
              </a:rPr>
            </a:br>
            <a:endParaRPr sz="3300" b="1">
              <a:latin typeface="Trebuchet MS"/>
              <a:ea typeface="Trebuchet MS"/>
              <a:cs typeface="Trebuchet MS"/>
              <a:sym typeface="Trebuchet MS"/>
            </a:endParaRPr>
          </a:p>
        </p:txBody>
      </p:sp>
      <p:sp>
        <p:nvSpPr>
          <p:cNvPr id="398" name="Google Shape;398;p2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24</a:t>
            </a:fld>
            <a:endParaRPr sz="1300">
              <a:solidFill>
                <a:srgbClr val="000000"/>
              </a:solidFill>
              <a:latin typeface="Arial"/>
              <a:ea typeface="Arial"/>
              <a:cs typeface="Arial"/>
              <a:sym typeface="Arial"/>
            </a:endParaRPr>
          </a:p>
        </p:txBody>
      </p:sp>
      <p:sp>
        <p:nvSpPr>
          <p:cNvPr id="399" name="Google Shape;399;p22"/>
          <p:cNvSpPr txBox="1"/>
          <p:nvPr/>
        </p:nvSpPr>
        <p:spPr>
          <a:xfrm>
            <a:off x="317962" y="1419155"/>
            <a:ext cx="8167200" cy="327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rebuchet MS"/>
                <a:ea typeface="Trebuchet MS"/>
                <a:cs typeface="Trebuchet MS"/>
                <a:sym typeface="Trebuchet MS"/>
              </a:rPr>
              <a:t>Enfòmasyon pou Kontakte MVP</a:t>
            </a:r>
            <a:endParaRPr sz="1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Trebuchet MS"/>
                <a:ea typeface="Trebuchet MS"/>
                <a:cs typeface="Trebuchet MS"/>
                <a:sym typeface="Trebuchet MS"/>
              </a:rPr>
              <a:t>Kontakte pwogram </a:t>
            </a:r>
            <a:r>
              <a:rPr lang="en-US" sz="2000" b="0" i="1" u="none" strike="noStrike" cap="none">
                <a:solidFill>
                  <a:schemeClr val="dk2"/>
                </a:solidFill>
                <a:latin typeface="Trebuchet MS"/>
                <a:ea typeface="Trebuchet MS"/>
                <a:cs typeface="Trebuchet MS"/>
                <a:sym typeface="Trebuchet MS"/>
              </a:rPr>
              <a:t>McKinney-Vento Homeless Education Program (MVP)</a:t>
            </a:r>
            <a:r>
              <a:rPr lang="en-US" sz="2000" b="0" i="0" u="none" strike="noStrike" cap="none">
                <a:solidFill>
                  <a:schemeClr val="dk2"/>
                </a:solidFill>
                <a:latin typeface="Trebuchet MS"/>
                <a:ea typeface="Trebuchet MS"/>
                <a:cs typeface="Trebuchet MS"/>
                <a:sym typeface="Trebuchet MS"/>
              </a:rPr>
              <a:t> oswa w ta renmen ranpli yon Kesyonè sou Lojman pou Elèv</a:t>
            </a:r>
            <a:endParaRPr sz="2000" b="0" i="1" u="none" strike="noStrike" cap="none">
              <a:solidFill>
                <a:schemeClr val="dk2"/>
              </a:solidFill>
              <a:latin typeface="Trebuchet MS"/>
              <a:ea typeface="Trebuchet MS"/>
              <a:cs typeface="Trebuchet MS"/>
              <a:sym typeface="Trebuchet MS"/>
            </a:endParaRPr>
          </a:p>
          <a:p>
            <a:pPr marL="742950" marR="0" lvl="1" indent="-285750" algn="l" rtl="0">
              <a:lnSpc>
                <a:spcPct val="115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(561) 350-0778</a:t>
            </a:r>
            <a:endParaRPr sz="2000" b="0" i="0" u="none" strike="noStrike" cap="none">
              <a:solidFill>
                <a:schemeClr val="dk2"/>
              </a:solidFill>
              <a:latin typeface="Trebuchet MS"/>
              <a:ea typeface="Trebuchet MS"/>
              <a:cs typeface="Trebuchet MS"/>
              <a:sym typeface="Trebuchet MS"/>
            </a:endParaRPr>
          </a:p>
          <a:p>
            <a:pPr marL="742950" marR="0" lvl="1" indent="-285750" algn="l" rtl="0">
              <a:lnSpc>
                <a:spcPct val="115000"/>
              </a:lnSpc>
              <a:spcBef>
                <a:spcPts val="0"/>
              </a:spcBef>
              <a:spcAft>
                <a:spcPts val="0"/>
              </a:spcAft>
              <a:buClr>
                <a:schemeClr val="dk1"/>
              </a:buClr>
              <a:buSzPts val="2000"/>
              <a:buFont typeface="Trebuchet MS"/>
              <a:buChar char="○"/>
            </a:pPr>
            <a:r>
              <a:rPr lang="en-US" sz="2000" b="0" i="0" u="sng" strike="noStrike" cap="none">
                <a:solidFill>
                  <a:srgbClr val="0B5394"/>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MVPhomeless@palmbeachschools.org</a:t>
            </a:r>
            <a:r>
              <a:rPr lang="en-US" sz="2000" b="0" i="0" u="none" strike="noStrike" cap="none">
                <a:solidFill>
                  <a:srgbClr val="0B5394"/>
                </a:solidFill>
                <a:latin typeface="Trebuchet MS"/>
                <a:ea typeface="Trebuchet MS"/>
                <a:cs typeface="Trebuchet MS"/>
                <a:sym typeface="Trebuchet MS"/>
              </a:rPr>
              <a:t> </a:t>
            </a: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body" idx="1"/>
          </p:nvPr>
        </p:nvSpPr>
        <p:spPr>
          <a:xfrm>
            <a:off x="999461" y="1320800"/>
            <a:ext cx="7577400" cy="2757600"/>
          </a:xfrm>
          <a:prstGeom prst="rect">
            <a:avLst/>
          </a:prstGeom>
          <a:noFill/>
          <a:ln>
            <a:noFill/>
          </a:ln>
        </p:spPr>
        <p:txBody>
          <a:bodyPr spcFirstLastPara="1" wrap="square" lIns="91425" tIns="45700" rIns="91425" bIns="45700" anchor="t" anchorCtr="0">
            <a:normAutofit fontScale="92500" lnSpcReduction="20000"/>
          </a:bodyPr>
          <a:lstStyle/>
          <a:p>
            <a:pPr marL="342900" lvl="0" indent="-327595" algn="l" rtl="0">
              <a:lnSpc>
                <a:spcPct val="115000"/>
              </a:lnSpc>
              <a:spcBef>
                <a:spcPts val="0"/>
              </a:spcBef>
              <a:spcAft>
                <a:spcPts val="0"/>
              </a:spcAft>
              <a:buClr>
                <a:srgbClr val="000000"/>
              </a:buClr>
              <a:buSzPct val="100000"/>
              <a:buFont typeface="Trebuchet MS"/>
              <a:buChar char="●"/>
            </a:pPr>
            <a:r>
              <a:rPr lang="en-US" sz="2550">
                <a:solidFill>
                  <a:srgbClr val="000000"/>
                </a:solidFill>
                <a:latin typeface="Trebuchet MS"/>
                <a:ea typeface="Trebuchet MS"/>
                <a:cs typeface="Trebuchet MS"/>
                <a:sym typeface="Trebuchet MS"/>
              </a:rPr>
              <a:t>Opòtinite pou paran poze kesyon ak bay opinyon</a:t>
            </a:r>
            <a:endParaRPr sz="2550">
              <a:solidFill>
                <a:srgbClr val="000000"/>
              </a:solidFill>
              <a:latin typeface="Trebuchet MS"/>
              <a:ea typeface="Trebuchet MS"/>
              <a:cs typeface="Trebuchet MS"/>
              <a:sym typeface="Trebuchet MS"/>
            </a:endParaRPr>
          </a:p>
          <a:p>
            <a:pPr marL="342900" lvl="0" indent="-327595" algn="l" rtl="0">
              <a:lnSpc>
                <a:spcPct val="115000"/>
              </a:lnSpc>
              <a:spcBef>
                <a:spcPts val="520"/>
              </a:spcBef>
              <a:spcAft>
                <a:spcPts val="0"/>
              </a:spcAft>
              <a:buClr>
                <a:srgbClr val="000000"/>
              </a:buClr>
              <a:buSzPct val="100000"/>
              <a:buFont typeface="Trebuchet MS"/>
              <a:buChar char="●"/>
            </a:pPr>
            <a:r>
              <a:rPr lang="en-US" sz="2550">
                <a:solidFill>
                  <a:srgbClr val="000000"/>
                </a:solidFill>
                <a:latin typeface="Trebuchet MS"/>
                <a:ea typeface="Trebuchet MS"/>
                <a:cs typeface="Trebuchet MS"/>
                <a:sym typeface="Trebuchet MS"/>
              </a:rPr>
              <a:t>Konplete evalyasyon </a:t>
            </a:r>
            <a:endParaRPr sz="2550">
              <a:latin typeface="Trebuchet MS"/>
              <a:ea typeface="Trebuchet MS"/>
              <a:cs typeface="Trebuchet MS"/>
              <a:sym typeface="Trebuchet MS"/>
            </a:endParaRPr>
          </a:p>
          <a:p>
            <a:pPr marL="342900" lvl="0" indent="-177800" algn="l" rtl="0">
              <a:lnSpc>
                <a:spcPct val="115000"/>
              </a:lnSpc>
              <a:spcBef>
                <a:spcPts val="520"/>
              </a:spcBef>
              <a:spcAft>
                <a:spcPts val="0"/>
              </a:spcAft>
              <a:buClr>
                <a:schemeClr val="dk1"/>
              </a:buClr>
              <a:buSzPct val="100000"/>
              <a:buNone/>
            </a:pPr>
            <a:endParaRPr sz="2600">
              <a:solidFill>
                <a:srgbClr val="000000"/>
              </a:solidFill>
              <a:latin typeface="Times New Roman"/>
              <a:ea typeface="Times New Roman"/>
              <a:cs typeface="Times New Roman"/>
              <a:sym typeface="Times New Roman"/>
            </a:endParaRPr>
          </a:p>
          <a:p>
            <a:pPr marL="0" lvl="0" indent="0" algn="l" rtl="0">
              <a:lnSpc>
                <a:spcPct val="115000"/>
              </a:lnSpc>
              <a:spcBef>
                <a:spcPts val="480"/>
              </a:spcBef>
              <a:spcAft>
                <a:spcPts val="0"/>
              </a:spcAft>
              <a:buClr>
                <a:srgbClr val="000000"/>
              </a:buClr>
              <a:buSzPct val="94117"/>
              <a:buNone/>
            </a:pPr>
            <a:r>
              <a:rPr lang="en-US" sz="2550">
                <a:solidFill>
                  <a:srgbClr val="000000"/>
                </a:solidFill>
                <a:latin typeface="Trebuchet MS"/>
                <a:ea typeface="Trebuchet MS"/>
                <a:cs typeface="Trebuchet MS"/>
                <a:sym typeface="Trebuchet MS"/>
              </a:rPr>
              <a:t>Mèsi pou prezans, patisipasyon ak opinyon w.  </a:t>
            </a:r>
            <a:endParaRPr sz="2550">
              <a:solidFill>
                <a:srgbClr val="000000"/>
              </a:solidFill>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ct val="171428"/>
              <a:buNone/>
            </a:pPr>
            <a:endParaRPr>
              <a:solidFill>
                <a:srgbClr val="000000"/>
              </a:solidFill>
              <a:latin typeface="Times New Roman"/>
              <a:ea typeface="Times New Roman"/>
              <a:cs typeface="Times New Roman"/>
              <a:sym typeface="Times New Roman"/>
            </a:endParaRPr>
          </a:p>
          <a:p>
            <a:pPr marL="0" lvl="0" indent="0" algn="l" rtl="0">
              <a:lnSpc>
                <a:spcPct val="115000"/>
              </a:lnSpc>
              <a:spcBef>
                <a:spcPts val="480"/>
              </a:spcBef>
              <a:spcAft>
                <a:spcPts val="0"/>
              </a:spcAft>
              <a:buClr>
                <a:schemeClr val="dk1"/>
              </a:buClr>
              <a:buSzPct val="171428"/>
              <a:buNone/>
            </a:pPr>
            <a:endParaRPr>
              <a:solidFill>
                <a:srgbClr val="000000"/>
              </a:solidFill>
              <a:latin typeface="Times New Roman"/>
              <a:ea typeface="Times New Roman"/>
              <a:cs typeface="Times New Roman"/>
              <a:sym typeface="Times New Roman"/>
            </a:endParaRPr>
          </a:p>
          <a:p>
            <a:pPr marL="0" lvl="0" indent="0" algn="l" rtl="0">
              <a:lnSpc>
                <a:spcPct val="115000"/>
              </a:lnSpc>
              <a:spcBef>
                <a:spcPts val="320"/>
              </a:spcBef>
              <a:spcAft>
                <a:spcPts val="0"/>
              </a:spcAft>
              <a:buClr>
                <a:schemeClr val="dk1"/>
              </a:buClr>
              <a:buSzPct val="100000"/>
              <a:buNone/>
            </a:pPr>
            <a:endParaRPr sz="1600">
              <a:solidFill>
                <a:srgbClr val="000000"/>
              </a:solidFill>
              <a:latin typeface="Times New Roman"/>
              <a:ea typeface="Times New Roman"/>
              <a:cs typeface="Times New Roman"/>
              <a:sym typeface="Times New Roman"/>
            </a:endParaRPr>
          </a:p>
          <a:p>
            <a:pPr marL="0" lvl="0" indent="0" algn="l" rtl="0">
              <a:lnSpc>
                <a:spcPct val="115000"/>
              </a:lnSpc>
              <a:spcBef>
                <a:spcPts val="480"/>
              </a:spcBef>
              <a:spcAft>
                <a:spcPts val="0"/>
              </a:spcAft>
              <a:buClr>
                <a:srgbClr val="000000"/>
              </a:buClr>
              <a:buSzPct val="171428"/>
              <a:buNone/>
            </a:pPr>
            <a:r>
              <a:rPr lang="en-US">
                <a:solidFill>
                  <a:srgbClr val="000000"/>
                </a:solidFill>
                <a:latin typeface="Times New Roman"/>
                <a:ea typeface="Times New Roman"/>
                <a:cs typeface="Times New Roman"/>
                <a:sym typeface="Times New Roman"/>
              </a:rPr>
              <a:t>Nou espere w pase yon bòn ane akademik! </a:t>
            </a:r>
            <a:endParaRPr/>
          </a:p>
        </p:txBody>
      </p:sp>
      <p:sp>
        <p:nvSpPr>
          <p:cNvPr id="406" name="Google Shape;406;p23"/>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Konklizyon </a:t>
            </a:r>
            <a:endParaRPr sz="3000">
              <a:latin typeface="Trebuchet MS"/>
              <a:ea typeface="Trebuchet MS"/>
              <a:cs typeface="Trebuchet MS"/>
              <a:sym typeface="Trebuchet MS"/>
            </a:endParaRPr>
          </a:p>
        </p:txBody>
      </p:sp>
      <p:sp>
        <p:nvSpPr>
          <p:cNvPr id="407" name="Google Shape;407;p2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25</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p:cNvSpPr txBox="1">
            <a:spLocks noGrp="1"/>
          </p:cNvSpPr>
          <p:nvPr>
            <p:ph type="body" idx="1"/>
          </p:nvPr>
        </p:nvSpPr>
        <p:spPr>
          <a:xfrm>
            <a:off x="2963409" y="1305988"/>
            <a:ext cx="5723400" cy="705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US" sz="2000">
                <a:latin typeface="Trebuchet MS"/>
                <a:ea typeface="Trebuchet MS"/>
                <a:cs typeface="Trebuchet MS"/>
                <a:sym typeface="Trebuchet MS"/>
              </a:rPr>
              <a:t>Tit I an fè pati yon lwa federal ki bay lekòl li seleksyone yo lajan pou:</a:t>
            </a:r>
            <a:endParaRPr sz="2000">
              <a:latin typeface="Trebuchet MS"/>
              <a:ea typeface="Trebuchet MS"/>
              <a:cs typeface="Trebuchet MS"/>
              <a:sym typeface="Trebuchet MS"/>
            </a:endParaRPr>
          </a:p>
        </p:txBody>
      </p:sp>
      <p:sp>
        <p:nvSpPr>
          <p:cNvPr id="202" name="Google Shape;202;p3"/>
          <p:cNvSpPr txBox="1">
            <a:spLocks noGrp="1"/>
          </p:cNvSpPr>
          <p:nvPr>
            <p:ph type="body" idx="2"/>
          </p:nvPr>
        </p:nvSpPr>
        <p:spPr>
          <a:xfrm>
            <a:off x="3344334" y="2199446"/>
            <a:ext cx="4865100" cy="19926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ede satisfè bezwen ak objektif edikatif elèv, </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ofri estaf yo fòmasyon pwofesyonèl, epi</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Sipòte asosyasyon ant lekòl ak paran. </a:t>
            </a:r>
            <a:endParaRPr sz="2000">
              <a:latin typeface="Trebuchet MS"/>
              <a:ea typeface="Trebuchet MS"/>
              <a:cs typeface="Trebuchet MS"/>
              <a:sym typeface="Trebuchet MS"/>
            </a:endParaRPr>
          </a:p>
        </p:txBody>
      </p:sp>
      <p:sp>
        <p:nvSpPr>
          <p:cNvPr id="203" name="Google Shape;203;p3"/>
          <p:cNvSpPr txBox="1">
            <a:spLocks noGrp="1"/>
          </p:cNvSpPr>
          <p:nvPr>
            <p:ph type="title"/>
          </p:nvPr>
        </p:nvSpPr>
        <p:spPr>
          <a:xfrm>
            <a:off x="457200" y="425451"/>
            <a:ext cx="8229600" cy="768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Kisa Tit I an ye?</a:t>
            </a:r>
            <a:endParaRPr sz="3000">
              <a:latin typeface="Trebuchet MS"/>
              <a:ea typeface="Trebuchet MS"/>
              <a:cs typeface="Trebuchet MS"/>
              <a:sym typeface="Trebuchet MS"/>
            </a:endParaRPr>
          </a:p>
        </p:txBody>
      </p:sp>
      <p:sp>
        <p:nvSpPr>
          <p:cNvPr id="204" name="Google Shape;204;p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3</a:t>
            </a:fld>
            <a:endParaRPr sz="1300">
              <a:solidFill>
                <a:srgbClr val="000000"/>
              </a:solidFill>
              <a:latin typeface="Arial"/>
              <a:ea typeface="Arial"/>
              <a:cs typeface="Arial"/>
              <a:sym typeface="Arial"/>
            </a:endParaRPr>
          </a:p>
        </p:txBody>
      </p:sp>
      <p:pic>
        <p:nvPicPr>
          <p:cNvPr id="205" name="Google Shape;205;p3" descr="Elementary Graduates.png"/>
          <p:cNvPicPr preferRelativeResize="0"/>
          <p:nvPr/>
        </p:nvPicPr>
        <p:blipFill rotWithShape="1">
          <a:blip r:embed="rId3">
            <a:alphaModFix/>
          </a:blip>
          <a:srcRect/>
          <a:stretch/>
        </p:blipFill>
        <p:spPr>
          <a:xfrm>
            <a:off x="-1286" y="2406795"/>
            <a:ext cx="2468715" cy="1851536"/>
          </a:xfrm>
          <a:prstGeom prst="rect">
            <a:avLst/>
          </a:prstGeom>
          <a:noFill/>
          <a:ln>
            <a:noFill/>
          </a:ln>
        </p:spPr>
      </p:pic>
      <p:pic>
        <p:nvPicPr>
          <p:cNvPr id="206" name="Google Shape;206;p3" descr="MiddleSchool Latino.png"/>
          <p:cNvPicPr preferRelativeResize="0"/>
          <p:nvPr/>
        </p:nvPicPr>
        <p:blipFill rotWithShape="1">
          <a:blip r:embed="rId4">
            <a:alphaModFix/>
          </a:blip>
          <a:srcRect/>
          <a:stretch/>
        </p:blipFill>
        <p:spPr>
          <a:xfrm>
            <a:off x="-1286" y="863745"/>
            <a:ext cx="2468715" cy="18515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
          <p:cNvSpPr txBox="1">
            <a:spLocks noGrp="1"/>
          </p:cNvSpPr>
          <p:nvPr>
            <p:ph type="body" idx="1"/>
          </p:nvPr>
        </p:nvSpPr>
        <p:spPr>
          <a:xfrm>
            <a:off x="2594926" y="1334754"/>
            <a:ext cx="6390300" cy="2945001"/>
          </a:xfrm>
          <a:prstGeom prst="rect">
            <a:avLst/>
          </a:prstGeom>
          <a:noFill/>
          <a:ln>
            <a:noFill/>
          </a:ln>
        </p:spPr>
        <p:txBody>
          <a:bodyPr spcFirstLastPara="1" wrap="square" lIns="91425" tIns="45700" rIns="91425" bIns="45700" anchor="t" anchorCtr="0">
            <a:normAutofit fontScale="62500" lnSpcReduction="10000"/>
          </a:bodyPr>
          <a:lstStyle/>
          <a:p>
            <a:pPr marL="457200" lvl="0" indent="-362712" algn="l" rtl="0">
              <a:lnSpc>
                <a:spcPct val="115000"/>
              </a:lnSpc>
              <a:spcBef>
                <a:spcPts val="0"/>
              </a:spcBef>
              <a:spcAft>
                <a:spcPts val="0"/>
              </a:spcAft>
              <a:buSzPct val="120000"/>
              <a:buFont typeface="Arial"/>
              <a:buChar char="•"/>
            </a:pPr>
            <a:r>
              <a:rPr lang="en-US" sz="3200" b="1" i="0" u="none" strike="noStrike">
                <a:solidFill>
                  <a:srgbClr val="000000"/>
                </a:solidFill>
                <a:latin typeface="Trebuchet MS"/>
                <a:ea typeface="Trebuchet MS"/>
                <a:cs typeface="Trebuchet MS"/>
                <a:sym typeface="Trebuchet MS"/>
              </a:rPr>
              <a:t>Kondisyon </a:t>
            </a:r>
            <a:r>
              <a:rPr lang="en-US" sz="3200" b="1" i="0" u="sng" strike="noStrike">
                <a:solidFill>
                  <a:srgbClr val="000000"/>
                </a:solidFill>
                <a:latin typeface="Trebuchet MS"/>
                <a:ea typeface="Trebuchet MS"/>
                <a:cs typeface="Trebuchet MS"/>
                <a:sym typeface="Trebuchet MS"/>
              </a:rPr>
              <a:t>Elijiblite </a:t>
            </a:r>
            <a:r>
              <a:rPr lang="en-US" sz="3200" b="1" i="0" u="none" strike="noStrike">
                <a:solidFill>
                  <a:srgbClr val="000000"/>
                </a:solidFill>
                <a:latin typeface="Trebuchet MS"/>
                <a:ea typeface="Trebuchet MS"/>
                <a:cs typeface="Trebuchet MS"/>
                <a:sym typeface="Trebuchet MS"/>
              </a:rPr>
              <a:t>pou Ane Akademik 202</a:t>
            </a:r>
            <a:r>
              <a:rPr lang="en-US" sz="3200" b="1">
                <a:latin typeface="Trebuchet MS"/>
                <a:ea typeface="Trebuchet MS"/>
                <a:cs typeface="Trebuchet MS"/>
                <a:sym typeface="Trebuchet MS"/>
              </a:rPr>
              <a:t>4</a:t>
            </a:r>
            <a:r>
              <a:rPr lang="en-US" sz="3200" b="1" i="0" u="none" strike="noStrike">
                <a:solidFill>
                  <a:srgbClr val="000000"/>
                </a:solidFill>
                <a:latin typeface="Trebuchet MS"/>
                <a:ea typeface="Trebuchet MS"/>
                <a:cs typeface="Trebuchet MS"/>
                <a:sym typeface="Trebuchet MS"/>
              </a:rPr>
              <a:t>-202</a:t>
            </a:r>
            <a:r>
              <a:rPr lang="en-US" sz="3200" b="1">
                <a:latin typeface="Trebuchet MS"/>
                <a:ea typeface="Trebuchet MS"/>
                <a:cs typeface="Trebuchet MS"/>
                <a:sym typeface="Trebuchet MS"/>
              </a:rPr>
              <a:t>5</a:t>
            </a:r>
            <a:endParaRPr sz="2600" b="1" i="0" u="none" strike="noStrike">
              <a:solidFill>
                <a:srgbClr val="000000"/>
              </a:solidFill>
              <a:latin typeface="Trebuchet MS"/>
              <a:ea typeface="Trebuchet MS"/>
              <a:cs typeface="Trebuchet MS"/>
              <a:sym typeface="Trebuchet MS"/>
            </a:endParaRPr>
          </a:p>
          <a:p>
            <a:pPr marL="742950" lvl="1" indent="-270510" algn="l" rtl="0">
              <a:lnSpc>
                <a:spcPct val="115000"/>
              </a:lnSpc>
              <a:spcBef>
                <a:spcPts val="0"/>
              </a:spcBef>
              <a:spcAft>
                <a:spcPts val="0"/>
              </a:spcAft>
              <a:buSzPct val="100000"/>
              <a:buFont typeface="Arial"/>
              <a:buChar char="•"/>
            </a:pPr>
            <a:r>
              <a:rPr lang="en-US" sz="3200" b="0" i="0" u="none" strike="noStrike">
                <a:solidFill>
                  <a:srgbClr val="000000"/>
                </a:solidFill>
                <a:latin typeface="Trebuchet MS"/>
                <a:ea typeface="Trebuchet MS"/>
                <a:cs typeface="Trebuchet MS"/>
                <a:sym typeface="Trebuchet MS"/>
              </a:rPr>
              <a:t>Distri a analize done sou revni yo (Repas gratis ak pri redui (FRPL), Sètifikasyon Dirèk (Direct Certification)</a:t>
            </a:r>
            <a:endParaRPr sz="2600" b="0" i="0" u="none" strike="noStrike">
              <a:solidFill>
                <a:srgbClr val="000000"/>
              </a:solidFill>
              <a:latin typeface="Trebuchet MS"/>
              <a:ea typeface="Trebuchet MS"/>
              <a:cs typeface="Trebuchet MS"/>
              <a:sym typeface="Trebuchet MS"/>
            </a:endParaRPr>
          </a:p>
          <a:p>
            <a:pPr marL="742950" lvl="1" indent="-270510" algn="l" rtl="0">
              <a:lnSpc>
                <a:spcPct val="115000"/>
              </a:lnSpc>
              <a:spcBef>
                <a:spcPts val="747"/>
              </a:spcBef>
              <a:spcAft>
                <a:spcPts val="0"/>
              </a:spcAft>
              <a:buSzPct val="110344"/>
              <a:buFont typeface="Arial"/>
              <a:buChar char="•"/>
            </a:pPr>
            <a:r>
              <a:rPr lang="en-US" sz="2900" b="0" i="0" u="none" strike="noStrike">
                <a:solidFill>
                  <a:srgbClr val="000000"/>
                </a:solidFill>
                <a:latin typeface="Trebuchet MS"/>
                <a:ea typeface="Trebuchet MS"/>
                <a:cs typeface="Trebuchet MS"/>
                <a:sym typeface="Trebuchet MS"/>
              </a:rPr>
              <a:t>Distri a fikse kondisyon kalifikasyon yo daprè lwa federal ak lwa Eta a:</a:t>
            </a:r>
            <a:endParaRPr sz="2200" b="0" i="0" u="none" strike="noStrike">
              <a:solidFill>
                <a:srgbClr val="000000"/>
              </a:solidFill>
              <a:latin typeface="Trebuchet MS"/>
              <a:ea typeface="Trebuchet MS"/>
              <a:cs typeface="Trebuchet MS"/>
              <a:sym typeface="Trebuchet MS"/>
            </a:endParaRPr>
          </a:p>
          <a:p>
            <a:pPr marL="1143000" lvl="2" indent="-214883" algn="l" rtl="0">
              <a:lnSpc>
                <a:spcPct val="115000"/>
              </a:lnSpc>
              <a:spcBef>
                <a:spcPts val="747"/>
              </a:spcBef>
              <a:spcAft>
                <a:spcPts val="0"/>
              </a:spcAft>
              <a:buSzPct val="99310"/>
              <a:buFont typeface="Arial"/>
              <a:buChar char="•"/>
            </a:pPr>
            <a:r>
              <a:rPr lang="en-US" sz="2900" b="0" i="0" u="none" strike="noStrike">
                <a:solidFill>
                  <a:srgbClr val="000000"/>
                </a:solidFill>
                <a:latin typeface="Trebuchet MS"/>
                <a:ea typeface="Trebuchet MS"/>
                <a:cs typeface="Trebuchet MS"/>
                <a:sym typeface="Trebuchet MS"/>
              </a:rPr>
              <a:t>70% pou primè, mwayen ak lekòl yo konbine </a:t>
            </a:r>
            <a:endParaRPr sz="2200" b="0" i="0" u="none" strike="noStrike">
              <a:solidFill>
                <a:srgbClr val="000000"/>
              </a:solidFill>
              <a:latin typeface="Trebuchet MS"/>
              <a:ea typeface="Trebuchet MS"/>
              <a:cs typeface="Trebuchet MS"/>
              <a:sym typeface="Trebuchet MS"/>
            </a:endParaRPr>
          </a:p>
          <a:p>
            <a:pPr marL="1143000" lvl="2" indent="-214883" algn="l" rtl="0">
              <a:lnSpc>
                <a:spcPct val="115000"/>
              </a:lnSpc>
              <a:spcBef>
                <a:spcPts val="747"/>
              </a:spcBef>
              <a:spcAft>
                <a:spcPts val="0"/>
              </a:spcAft>
              <a:buSzPct val="99310"/>
              <a:buFont typeface="Arial"/>
              <a:buChar char="•"/>
            </a:pPr>
            <a:r>
              <a:rPr lang="en-US" sz="2900" b="0" i="0" u="none" strike="noStrike">
                <a:solidFill>
                  <a:srgbClr val="000000"/>
                </a:solidFill>
                <a:latin typeface="Trebuchet MS"/>
                <a:ea typeface="Trebuchet MS"/>
                <a:cs typeface="Trebuchet MS"/>
                <a:sym typeface="Trebuchet MS"/>
              </a:rPr>
              <a:t>67% pou lekòl segondè </a:t>
            </a:r>
            <a:endParaRPr sz="2200" b="0" i="0" u="none" strike="noStrike">
              <a:solidFill>
                <a:srgbClr val="000000"/>
              </a:solidFill>
              <a:latin typeface="Trebuchet MS"/>
              <a:ea typeface="Trebuchet MS"/>
              <a:cs typeface="Trebuchet MS"/>
              <a:sym typeface="Trebuchet MS"/>
            </a:endParaRPr>
          </a:p>
          <a:p>
            <a:pPr marL="342900" lvl="0" indent="-165100" algn="l" rtl="0">
              <a:lnSpc>
                <a:spcPct val="115000"/>
              </a:lnSpc>
              <a:spcBef>
                <a:spcPts val="0"/>
              </a:spcBef>
              <a:spcAft>
                <a:spcPts val="0"/>
              </a:spcAft>
              <a:buClr>
                <a:schemeClr val="dk1"/>
              </a:buClr>
              <a:buSzPct val="176000"/>
              <a:buFont typeface="Trebuchet MS"/>
              <a:buNone/>
            </a:pPr>
            <a:endParaRPr sz="2000">
              <a:latin typeface="Trebuchet MS"/>
              <a:ea typeface="Trebuchet MS"/>
              <a:cs typeface="Trebuchet MS"/>
              <a:sym typeface="Trebuchet MS"/>
            </a:endParaRPr>
          </a:p>
        </p:txBody>
      </p:sp>
      <p:sp>
        <p:nvSpPr>
          <p:cNvPr id="213" name="Google Shape;213;p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4</a:t>
            </a:fld>
            <a:endParaRPr sz="1300">
              <a:solidFill>
                <a:srgbClr val="000000"/>
              </a:solidFill>
              <a:latin typeface="Arial"/>
              <a:ea typeface="Arial"/>
              <a:cs typeface="Arial"/>
              <a:sym typeface="Arial"/>
            </a:endParaRPr>
          </a:p>
        </p:txBody>
      </p:sp>
      <p:pic>
        <p:nvPicPr>
          <p:cNvPr id="214" name="Google Shape;214;p4" descr="Elementary Sharing.png"/>
          <p:cNvPicPr preferRelativeResize="0"/>
          <p:nvPr/>
        </p:nvPicPr>
        <p:blipFill rotWithShape="1">
          <a:blip r:embed="rId3">
            <a:alphaModFix/>
          </a:blip>
          <a:srcRect/>
          <a:stretch/>
        </p:blipFill>
        <p:spPr>
          <a:xfrm>
            <a:off x="-1286" y="863745"/>
            <a:ext cx="2820686" cy="2222355"/>
          </a:xfrm>
          <a:prstGeom prst="rect">
            <a:avLst/>
          </a:prstGeom>
          <a:noFill/>
          <a:ln>
            <a:noFill/>
          </a:ln>
        </p:spPr>
      </p:pic>
      <p:pic>
        <p:nvPicPr>
          <p:cNvPr id="215" name="Google Shape;215;p4" descr="Middle School.png"/>
          <p:cNvPicPr preferRelativeResize="0"/>
          <p:nvPr/>
        </p:nvPicPr>
        <p:blipFill rotWithShape="1">
          <a:blip r:embed="rId4">
            <a:alphaModFix/>
          </a:blip>
          <a:srcRect/>
          <a:stretch/>
        </p:blipFill>
        <p:spPr>
          <a:xfrm>
            <a:off x="1" y="2546350"/>
            <a:ext cx="2537460" cy="1897380"/>
          </a:xfrm>
          <a:prstGeom prst="rect">
            <a:avLst/>
          </a:prstGeom>
          <a:noFill/>
          <a:ln>
            <a:noFill/>
          </a:ln>
        </p:spPr>
      </p:pic>
      <p:sp>
        <p:nvSpPr>
          <p:cNvPr id="216" name="Google Shape;216;p4"/>
          <p:cNvSpPr txBox="1"/>
          <p:nvPr/>
        </p:nvSpPr>
        <p:spPr>
          <a:xfrm>
            <a:off x="152400" y="373913"/>
            <a:ext cx="8897471"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rebuchet MS"/>
                <a:ea typeface="Trebuchet MS"/>
                <a:cs typeface="Trebuchet MS"/>
                <a:sym typeface="Trebuchet MS"/>
              </a:rPr>
              <a:t>Kijan yon lekòl  </a:t>
            </a:r>
            <a:r>
              <a:rPr lang="en-US" sz="3200" b="1" i="0" u="sng" strike="noStrike" cap="none">
                <a:solidFill>
                  <a:srgbClr val="000000"/>
                </a:solidFill>
                <a:latin typeface="Trebuchet MS"/>
                <a:ea typeface="Trebuchet MS"/>
                <a:cs typeface="Trebuchet MS"/>
                <a:sym typeface="Trebuchet MS"/>
              </a:rPr>
              <a:t>kapab </a:t>
            </a:r>
            <a:r>
              <a:rPr lang="en-US" sz="3200" b="1" i="0" u="none" strike="noStrike" cap="none">
                <a:solidFill>
                  <a:srgbClr val="000000"/>
                </a:solidFill>
                <a:latin typeface="Trebuchet MS"/>
                <a:ea typeface="Trebuchet MS"/>
                <a:cs typeface="Trebuchet MS"/>
                <a:sym typeface="Trebuchet MS"/>
              </a:rPr>
              <a:t>vin Tit I?</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17" name="Google Shape;217;p4"/>
          <p:cNvSpPr txBox="1"/>
          <p:nvPr/>
        </p:nvSpPr>
        <p:spPr>
          <a:xfrm>
            <a:off x="212911" y="4543711"/>
            <a:ext cx="8991599"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00" b="0" i="0" u="none" strike="noStrike" cap="none">
                <a:solidFill>
                  <a:srgbClr val="000000"/>
                </a:solidFill>
                <a:latin typeface="Calibri"/>
                <a:ea typeface="Calibri"/>
                <a:cs typeface="Calibri"/>
                <a:sym typeface="Calibri"/>
              </a:rPr>
              <a:t>The Department of Multicultural Education (Haitian Creole) Translation Team certifies that this is a true and faithful translation of the original document. (561) 434-8620 –August 2023 – SY231282</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
          <p:cNvSpPr txBox="1">
            <a:spLocks noGrp="1"/>
          </p:cNvSpPr>
          <p:nvPr>
            <p:ph type="body" idx="1"/>
          </p:nvPr>
        </p:nvSpPr>
        <p:spPr>
          <a:xfrm>
            <a:off x="371789" y="1627632"/>
            <a:ext cx="8551200" cy="3081300"/>
          </a:xfrm>
          <a:prstGeom prst="rect">
            <a:avLst/>
          </a:prstGeom>
          <a:noFill/>
          <a:ln>
            <a:noFill/>
          </a:ln>
        </p:spPr>
        <p:txBody>
          <a:bodyPr spcFirstLastPara="1" wrap="square" lIns="91425" tIns="45700" rIns="91425" bIns="45700" anchor="t" anchorCtr="0">
            <a:noAutofit/>
          </a:bodyPr>
          <a:lstStyle/>
          <a:p>
            <a:pPr marL="342900" lvl="0" indent="-304800" algn="l" rtl="0">
              <a:lnSpc>
                <a:spcPct val="150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Plis fon pou sipòte elèv, pwofesè ak fanmi!</a:t>
            </a:r>
            <a:endParaRPr sz="2000">
              <a:latin typeface="Trebuchet MS"/>
              <a:ea typeface="Trebuchet MS"/>
              <a:cs typeface="Trebuchet MS"/>
              <a:sym typeface="Trebuchet MS"/>
            </a:endParaRPr>
          </a:p>
          <a:p>
            <a:pPr marL="742950" lvl="1" indent="-273050" algn="l" rtl="0">
              <a:lnSpc>
                <a:spcPct val="150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Fon sa yo depase lontan sa Distri a ofri.</a:t>
            </a:r>
            <a:endParaRPr>
              <a:latin typeface="Trebuchet MS"/>
              <a:ea typeface="Trebuchet MS"/>
              <a:cs typeface="Trebuchet MS"/>
              <a:sym typeface="Trebuchet MS"/>
            </a:endParaRPr>
          </a:p>
          <a:p>
            <a:pPr marL="742950" lvl="1" indent="-273050" algn="l" rtl="0">
              <a:lnSpc>
                <a:spcPct val="115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Fon yo konsantre sou ansèyman elèv, devlopman pwofesyonèl pou pwofesè nou yo, ak aktivite pou ranfòse asosyasyon nou ak fanmi yo.</a:t>
            </a:r>
            <a:endParaRPr>
              <a:latin typeface="Trebuchet MS"/>
              <a:ea typeface="Trebuchet MS"/>
              <a:cs typeface="Trebuchet MS"/>
              <a:sym typeface="Trebuchet MS"/>
            </a:endParaRPr>
          </a:p>
        </p:txBody>
      </p:sp>
      <p:sp>
        <p:nvSpPr>
          <p:cNvPr id="224" name="Google Shape;224;p5"/>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Sa sa vle Di pou Lekòl nou yo? </a:t>
            </a:r>
            <a:endParaRPr sz="3000">
              <a:latin typeface="Trebuchet MS"/>
              <a:ea typeface="Trebuchet MS"/>
              <a:cs typeface="Trebuchet MS"/>
              <a:sym typeface="Trebuchet MS"/>
            </a:endParaRPr>
          </a:p>
        </p:txBody>
      </p:sp>
      <p:sp>
        <p:nvSpPr>
          <p:cNvPr id="225" name="Google Shape;225;p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5</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6"/>
          <p:cNvSpPr txBox="1">
            <a:spLocks noGrp="1"/>
          </p:cNvSpPr>
          <p:nvPr>
            <p:ph type="body" idx="1"/>
          </p:nvPr>
        </p:nvSpPr>
        <p:spPr>
          <a:xfrm>
            <a:off x="371789" y="1173480"/>
            <a:ext cx="8551200" cy="33831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Dwa pou Paran ak Fanmi yo enfòme ak patisipe nan</a:t>
            </a:r>
            <a:endParaRPr sz="2000">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Reyinyon Anyèl Tit I </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Komite pou pran Desizyon (Reyinyon pou Pati Enterese yo fè kòmantè)</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Dwa pou paran patisipe</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Plan Angajman pou Paran ak Fanmi*</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Kontra ant Lekòl – Paran*</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Avi sou Dwa pou paran Konnen (</a:t>
            </a:r>
            <a:r>
              <a:rPr lang="en-US" i="1">
                <a:latin typeface="Trebuchet MS"/>
                <a:ea typeface="Trebuchet MS"/>
                <a:cs typeface="Trebuchet MS"/>
                <a:sym typeface="Trebuchet MS"/>
              </a:rPr>
              <a:t>Right-to-Know</a:t>
            </a:r>
            <a:r>
              <a:rPr lang="en-US">
                <a:latin typeface="Trebuchet MS"/>
                <a:ea typeface="Trebuchet MS"/>
                <a:cs typeface="Trebuchet MS"/>
                <a:sym typeface="Trebuchet MS"/>
              </a:rPr>
              <a:t>)*</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Sondaj</a:t>
            </a:r>
            <a:endParaRPr>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232" name="Google Shape;232;p6"/>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Kisa sa vle Di pou Lekòl nou yo? </a:t>
            </a:r>
            <a:endParaRPr sz="3000">
              <a:latin typeface="Trebuchet MS"/>
              <a:ea typeface="Trebuchet MS"/>
              <a:cs typeface="Trebuchet MS"/>
              <a:sym typeface="Trebuchet MS"/>
            </a:endParaRPr>
          </a:p>
        </p:txBody>
      </p:sp>
      <p:sp>
        <p:nvSpPr>
          <p:cNvPr id="233" name="Google Shape;233;p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6</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7</a:t>
            </a:fld>
            <a:endParaRPr sz="1300">
              <a:solidFill>
                <a:srgbClr val="000000"/>
              </a:solidFill>
              <a:latin typeface="Arial"/>
              <a:ea typeface="Arial"/>
              <a:cs typeface="Arial"/>
              <a:sym typeface="Arial"/>
            </a:endParaRPr>
          </a:p>
        </p:txBody>
      </p:sp>
      <p:sp>
        <p:nvSpPr>
          <p:cNvPr id="240" name="Google Shape;240;p7"/>
          <p:cNvSpPr txBox="1"/>
          <p:nvPr/>
        </p:nvSpPr>
        <p:spPr>
          <a:xfrm>
            <a:off x="457200" y="467389"/>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Times New Roman"/>
              <a:buNone/>
            </a:pPr>
            <a:r>
              <a:rPr lang="en-US" sz="3200" b="1" i="0" u="none" strike="noStrike" cap="none">
                <a:solidFill>
                  <a:schemeClr val="dk1"/>
                </a:solidFill>
                <a:latin typeface="Trebuchet MS"/>
                <a:ea typeface="Trebuchet MS"/>
                <a:cs typeface="Trebuchet MS"/>
                <a:sym typeface="Trebuchet MS"/>
              </a:rPr>
              <a:t>Pwogram Tit I nan Tout Lekòl la</a:t>
            </a:r>
            <a:r>
              <a:rPr lang="en-US" sz="4400" b="1"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41" name="Google Shape;241;p7"/>
          <p:cNvSpPr txBox="1">
            <a:spLocks noGrp="1"/>
          </p:cNvSpPr>
          <p:nvPr>
            <p:ph type="body" idx="1"/>
          </p:nvPr>
        </p:nvSpPr>
        <p:spPr>
          <a:xfrm>
            <a:off x="885196" y="1912345"/>
            <a:ext cx="4311000" cy="1215000"/>
          </a:xfrm>
          <a:prstGeom prst="rect">
            <a:avLst/>
          </a:prstGeom>
          <a:noFill/>
          <a:ln>
            <a:noFill/>
          </a:ln>
        </p:spPr>
        <p:txBody>
          <a:bodyPr spcFirstLastPara="1" wrap="square" lIns="91425" tIns="45700" rIns="91425" bIns="45700" anchor="t" anchorCtr="0">
            <a:noAutofit/>
          </a:bodyPr>
          <a:lstStyle/>
          <a:p>
            <a:pPr marL="342900" lvl="0" indent="-2921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Tout elèv benefisye </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US" sz="2000">
                <a:latin typeface="Trebuchet MS"/>
                <a:ea typeface="Trebuchet MS"/>
                <a:cs typeface="Trebuchet MS"/>
                <a:sym typeface="Trebuchet MS"/>
              </a:rPr>
              <a:t>Tout pwofesè benefisye </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US" sz="2000">
                <a:latin typeface="Trebuchet MS"/>
                <a:ea typeface="Trebuchet MS"/>
                <a:cs typeface="Trebuchet MS"/>
                <a:sym typeface="Trebuchet MS"/>
              </a:rPr>
              <a:t>Tout fanmi benefisye </a:t>
            </a:r>
            <a:endParaRPr sz="2000">
              <a:latin typeface="Trebuchet MS"/>
              <a:ea typeface="Trebuchet MS"/>
              <a:cs typeface="Trebuchet MS"/>
              <a:sym typeface="Trebuchet MS"/>
            </a:endParaRPr>
          </a:p>
        </p:txBody>
      </p:sp>
      <p:pic>
        <p:nvPicPr>
          <p:cNvPr id="242" name="Google Shape;242;p7" descr="Notify RSS Backlinks Source Print Export (PDF)"/>
          <p:cNvPicPr preferRelativeResize="0"/>
          <p:nvPr/>
        </p:nvPicPr>
        <p:blipFill rotWithShape="1">
          <a:blip r:embed="rId3">
            <a:alphaModFix/>
          </a:blip>
          <a:srcRect/>
          <a:stretch/>
        </p:blipFill>
        <p:spPr>
          <a:xfrm>
            <a:off x="4792725" y="1414400"/>
            <a:ext cx="3363625" cy="3114475"/>
          </a:xfrm>
          <a:prstGeom prst="rect">
            <a:avLst/>
          </a:prstGeom>
          <a:noFill/>
          <a:ln>
            <a:noFill/>
          </a:ln>
        </p:spPr>
      </p:pic>
      <p:sp>
        <p:nvSpPr>
          <p:cNvPr id="243" name="Google Shape;243;p7"/>
          <p:cNvSpPr txBox="1"/>
          <p:nvPr/>
        </p:nvSpPr>
        <p:spPr>
          <a:xfrm>
            <a:off x="5937625" y="2751325"/>
            <a:ext cx="1197600" cy="45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highlight>
                  <a:srgbClr val="FFFFFF"/>
                </a:highlight>
                <a:latin typeface="Arial"/>
                <a:ea typeface="Arial"/>
                <a:cs typeface="Arial"/>
                <a:sym typeface="Arial"/>
              </a:rPr>
              <a:t>Title I</a:t>
            </a:r>
            <a:endParaRPr sz="2600" b="1" i="0" u="none" strike="noStrike" cap="none">
              <a:solidFill>
                <a:srgbClr val="000000"/>
              </a:solidFill>
              <a:highlight>
                <a:srgbClr val="FFFFFF"/>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8"/>
          <p:cNvSpPr txBox="1">
            <a:spLocks noGrp="1"/>
          </p:cNvSpPr>
          <p:nvPr>
            <p:ph type="body" idx="1"/>
          </p:nvPr>
        </p:nvSpPr>
        <p:spPr>
          <a:xfrm>
            <a:off x="731850" y="1288925"/>
            <a:ext cx="8229600" cy="31794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15000"/>
              </a:lnSpc>
              <a:spcBef>
                <a:spcPts val="0"/>
              </a:spcBef>
              <a:spcAft>
                <a:spcPts val="0"/>
              </a:spcAft>
              <a:buClr>
                <a:schemeClr val="dk1"/>
              </a:buClr>
              <a:buSzPct val="100000"/>
              <a:buNone/>
            </a:pPr>
            <a:endParaRPr sz="2600" i="1" dirty="0">
              <a:latin typeface="Times New Roman"/>
              <a:ea typeface="Times New Roman"/>
              <a:cs typeface="Times New Roman"/>
              <a:sym typeface="Times New Roman"/>
            </a:endParaRPr>
          </a:p>
          <a:p>
            <a:pPr marL="0" lvl="0" indent="0" algn="l" rtl="0">
              <a:lnSpc>
                <a:spcPct val="115000"/>
              </a:lnSpc>
              <a:spcBef>
                <a:spcPts val="306"/>
              </a:spcBef>
              <a:spcAft>
                <a:spcPts val="0"/>
              </a:spcAft>
              <a:buClr>
                <a:schemeClr val="dk1"/>
              </a:buClr>
              <a:buSzPct val="100000"/>
              <a:buNone/>
            </a:pPr>
            <a:endParaRPr sz="1800" i="1" dirty="0">
              <a:latin typeface="Times New Roman"/>
              <a:ea typeface="Times New Roman"/>
              <a:cs typeface="Times New Roman"/>
              <a:sym typeface="Times New Roman"/>
            </a:endParaRPr>
          </a:p>
          <a:p>
            <a:pPr marL="0" lvl="0" indent="0" algn="l" rtl="0">
              <a:lnSpc>
                <a:spcPct val="115000"/>
              </a:lnSpc>
              <a:spcBef>
                <a:spcPts val="442"/>
              </a:spcBef>
              <a:spcAft>
                <a:spcPts val="0"/>
              </a:spcAft>
              <a:buClr>
                <a:schemeClr val="dk1"/>
              </a:buClr>
              <a:buSzPct val="72222"/>
              <a:buNone/>
            </a:pPr>
            <a:r>
              <a:rPr lang="en-US" sz="3600" i="1" dirty="0" err="1">
                <a:latin typeface="Trebuchet MS"/>
                <a:ea typeface="Trebuchet MS"/>
                <a:cs typeface="Trebuchet MS"/>
                <a:sym typeface="Trebuchet MS"/>
              </a:rPr>
              <a:t>Rezime</a:t>
            </a:r>
            <a:r>
              <a:rPr lang="en-US" sz="3600" i="1" dirty="0">
                <a:latin typeface="Trebuchet MS"/>
                <a:ea typeface="Trebuchet MS"/>
                <a:cs typeface="Trebuchet MS"/>
                <a:sym typeface="Trebuchet MS"/>
              </a:rPr>
              <a:t> SWP </a:t>
            </a:r>
            <a:r>
              <a:rPr lang="en-US" sz="3600" i="1" dirty="0" err="1">
                <a:latin typeface="Trebuchet MS"/>
                <a:ea typeface="Trebuchet MS"/>
                <a:cs typeface="Trebuchet MS"/>
                <a:sym typeface="Trebuchet MS"/>
              </a:rPr>
              <a:t>lekòl</a:t>
            </a:r>
            <a:r>
              <a:rPr lang="en-US" sz="3600" i="1" dirty="0">
                <a:latin typeface="Trebuchet MS"/>
                <a:ea typeface="Trebuchet MS"/>
                <a:cs typeface="Trebuchet MS"/>
                <a:sym typeface="Trebuchet MS"/>
              </a:rPr>
              <a:t> la</a:t>
            </a:r>
            <a:endParaRPr sz="3600" dirty="0">
              <a:latin typeface="Trebuchet MS"/>
              <a:ea typeface="Trebuchet MS"/>
              <a:cs typeface="Trebuchet MS"/>
              <a:sym typeface="Trebuchet MS"/>
            </a:endParaRPr>
          </a:p>
          <a:p>
            <a:pPr marL="457200" lvl="0" indent="-337185" algn="l" rtl="0">
              <a:lnSpc>
                <a:spcPct val="115000"/>
              </a:lnSpc>
              <a:spcBef>
                <a:spcPts val="476"/>
              </a:spcBef>
              <a:spcAft>
                <a:spcPts val="0"/>
              </a:spcAft>
              <a:buSzPct val="100000"/>
              <a:buFont typeface="Trebuchet MS"/>
              <a:buChar char="●"/>
            </a:pPr>
            <a:r>
              <a:rPr lang="en-US" sz="3600" i="1" dirty="0" err="1">
                <a:latin typeface="Trebuchet MS"/>
                <a:ea typeface="Trebuchet MS"/>
                <a:cs typeface="Trebuchet MS"/>
                <a:sym typeface="Trebuchet MS"/>
              </a:rPr>
              <a:t>Evalyasyon</a:t>
            </a:r>
            <a:r>
              <a:rPr lang="en-US" sz="3600" i="1" dirty="0">
                <a:latin typeface="Trebuchet MS"/>
                <a:ea typeface="Trebuchet MS"/>
                <a:cs typeface="Trebuchet MS"/>
                <a:sym typeface="Trebuchet MS"/>
              </a:rPr>
              <a:t> </a:t>
            </a:r>
            <a:r>
              <a:rPr lang="en-US" sz="3600" i="1" dirty="0" err="1">
                <a:latin typeface="Trebuchet MS"/>
                <a:ea typeface="Trebuchet MS"/>
                <a:cs typeface="Trebuchet MS"/>
                <a:sym typeface="Trebuchet MS"/>
              </a:rPr>
              <a:t>Bezwen</a:t>
            </a:r>
            <a:r>
              <a:rPr lang="en-US" sz="3600" i="1" dirty="0">
                <a:latin typeface="Trebuchet MS"/>
                <a:ea typeface="Trebuchet MS"/>
                <a:cs typeface="Trebuchet MS"/>
                <a:sym typeface="Trebuchet MS"/>
              </a:rPr>
              <a:t> Global (Comprehensive Needs Assessment)</a:t>
            </a:r>
            <a:endParaRPr sz="3600" dirty="0">
              <a:latin typeface="Trebuchet MS"/>
              <a:ea typeface="Trebuchet MS"/>
              <a:cs typeface="Trebuchet MS"/>
              <a:sym typeface="Trebuchet MS"/>
            </a:endParaRPr>
          </a:p>
          <a:p>
            <a:pPr marL="457200" lvl="0" indent="-337185" algn="l" rtl="0">
              <a:lnSpc>
                <a:spcPct val="115000"/>
              </a:lnSpc>
              <a:spcBef>
                <a:spcPts val="0"/>
              </a:spcBef>
              <a:spcAft>
                <a:spcPts val="0"/>
              </a:spcAft>
              <a:buSzPct val="100000"/>
              <a:buFont typeface="Trebuchet MS"/>
              <a:buChar char="●"/>
            </a:pPr>
            <a:r>
              <a:rPr lang="en-US" sz="3600" i="1" dirty="0" err="1">
                <a:latin typeface="Trebuchet MS"/>
                <a:ea typeface="Trebuchet MS"/>
                <a:cs typeface="Trebuchet MS"/>
                <a:sym typeface="Trebuchet MS"/>
              </a:rPr>
              <a:t>Aktivite</a:t>
            </a:r>
            <a:r>
              <a:rPr lang="en-US" sz="3600" i="1" dirty="0">
                <a:latin typeface="Trebuchet MS"/>
                <a:ea typeface="Trebuchet MS"/>
                <a:cs typeface="Trebuchet MS"/>
                <a:sym typeface="Trebuchet MS"/>
              </a:rPr>
              <a:t> </a:t>
            </a:r>
            <a:r>
              <a:rPr lang="en-US" sz="3600" i="1" dirty="0" err="1">
                <a:latin typeface="Trebuchet MS"/>
                <a:ea typeface="Trebuchet MS"/>
                <a:cs typeface="Trebuchet MS"/>
                <a:sym typeface="Trebuchet MS"/>
              </a:rPr>
              <a:t>pou</a:t>
            </a:r>
            <a:r>
              <a:rPr lang="en-US" sz="3600" i="1" dirty="0">
                <a:latin typeface="Trebuchet MS"/>
                <a:ea typeface="Trebuchet MS"/>
                <a:cs typeface="Trebuchet MS"/>
                <a:sym typeface="Trebuchet MS"/>
              </a:rPr>
              <a:t> </a:t>
            </a:r>
            <a:r>
              <a:rPr lang="en-US" sz="3600" i="1" dirty="0" err="1">
                <a:latin typeface="Trebuchet MS"/>
                <a:ea typeface="Trebuchet MS"/>
                <a:cs typeface="Trebuchet MS"/>
                <a:sym typeface="Trebuchet MS"/>
              </a:rPr>
              <a:t>sipòte</a:t>
            </a:r>
            <a:r>
              <a:rPr lang="en-US" sz="3600" i="1" dirty="0">
                <a:latin typeface="Trebuchet MS"/>
                <a:ea typeface="Trebuchet MS"/>
                <a:cs typeface="Trebuchet MS"/>
                <a:sym typeface="Trebuchet MS"/>
              </a:rPr>
              <a:t> </a:t>
            </a:r>
            <a:r>
              <a:rPr lang="en-US" sz="3600" i="1" dirty="0" err="1">
                <a:latin typeface="Trebuchet MS"/>
                <a:ea typeface="Trebuchet MS"/>
                <a:cs typeface="Trebuchet MS"/>
                <a:sym typeface="Trebuchet MS"/>
              </a:rPr>
              <a:t>Bezwen</a:t>
            </a:r>
            <a:r>
              <a:rPr lang="en-US" sz="3600" i="1" dirty="0">
                <a:latin typeface="Trebuchet MS"/>
                <a:ea typeface="Trebuchet MS"/>
                <a:cs typeface="Trebuchet MS"/>
                <a:sym typeface="Trebuchet MS"/>
              </a:rPr>
              <a:t> (Activities to Support Needs)</a:t>
            </a:r>
            <a:endParaRPr sz="3600" dirty="0">
              <a:latin typeface="Trebuchet MS"/>
              <a:ea typeface="Trebuchet MS"/>
              <a:cs typeface="Trebuchet MS"/>
              <a:sym typeface="Trebuchet MS"/>
            </a:endParaRPr>
          </a:p>
          <a:p>
            <a:pPr marL="457200" lvl="0" indent="-337185" algn="l" rtl="0">
              <a:lnSpc>
                <a:spcPct val="115000"/>
              </a:lnSpc>
              <a:spcBef>
                <a:spcPts val="0"/>
              </a:spcBef>
              <a:spcAft>
                <a:spcPts val="0"/>
              </a:spcAft>
              <a:buSzPct val="100000"/>
              <a:buFont typeface="Trebuchet MS"/>
              <a:buChar char="●"/>
            </a:pPr>
            <a:r>
              <a:rPr lang="en-US" sz="3600" i="1" dirty="0">
                <a:latin typeface="Trebuchet MS"/>
                <a:ea typeface="Trebuchet MS"/>
                <a:cs typeface="Trebuchet MS"/>
                <a:sym typeface="Trebuchet MS"/>
              </a:rPr>
              <a:t>Plan </a:t>
            </a:r>
            <a:r>
              <a:rPr lang="en-US" sz="3600" i="1" dirty="0" err="1">
                <a:latin typeface="Trebuchet MS"/>
                <a:ea typeface="Trebuchet MS"/>
                <a:cs typeface="Trebuchet MS"/>
                <a:sym typeface="Trebuchet MS"/>
              </a:rPr>
              <a:t>Angajman</a:t>
            </a:r>
            <a:r>
              <a:rPr lang="en-US" sz="3600" i="1" dirty="0">
                <a:latin typeface="Trebuchet MS"/>
                <a:ea typeface="Trebuchet MS"/>
                <a:cs typeface="Trebuchet MS"/>
                <a:sym typeface="Trebuchet MS"/>
              </a:rPr>
              <a:t> </a:t>
            </a:r>
            <a:r>
              <a:rPr lang="en-US" sz="3600" i="1" dirty="0" err="1">
                <a:latin typeface="Trebuchet MS"/>
                <a:ea typeface="Trebuchet MS"/>
                <a:cs typeface="Trebuchet MS"/>
                <a:sym typeface="Trebuchet MS"/>
              </a:rPr>
              <a:t>Paran</a:t>
            </a:r>
            <a:r>
              <a:rPr lang="en-US" sz="3600" i="1" dirty="0">
                <a:latin typeface="Trebuchet MS"/>
                <a:ea typeface="Trebuchet MS"/>
                <a:cs typeface="Trebuchet MS"/>
                <a:sym typeface="Trebuchet MS"/>
              </a:rPr>
              <a:t> </a:t>
            </a:r>
            <a:r>
              <a:rPr lang="en-US" sz="3600" i="1" dirty="0" err="1">
                <a:latin typeface="Trebuchet MS"/>
                <a:ea typeface="Trebuchet MS"/>
                <a:cs typeface="Trebuchet MS"/>
                <a:sym typeface="Trebuchet MS"/>
              </a:rPr>
              <a:t>ak</a:t>
            </a:r>
            <a:r>
              <a:rPr lang="en-US" sz="3600" i="1" dirty="0">
                <a:latin typeface="Trebuchet MS"/>
                <a:ea typeface="Trebuchet MS"/>
                <a:cs typeface="Trebuchet MS"/>
                <a:sym typeface="Trebuchet MS"/>
              </a:rPr>
              <a:t> Fanmi (Parent and Family 	Engagement Plan (PFEP)</a:t>
            </a:r>
            <a:endParaRPr sz="3600" dirty="0">
              <a:latin typeface="Trebuchet MS"/>
              <a:ea typeface="Trebuchet MS"/>
              <a:cs typeface="Trebuchet MS"/>
              <a:sym typeface="Trebuchet MS"/>
            </a:endParaRPr>
          </a:p>
          <a:p>
            <a:pPr marL="457200" lvl="0" indent="-337185" algn="l" rtl="0">
              <a:lnSpc>
                <a:spcPct val="115000"/>
              </a:lnSpc>
              <a:spcBef>
                <a:spcPts val="0"/>
              </a:spcBef>
              <a:spcAft>
                <a:spcPts val="0"/>
              </a:spcAft>
              <a:buSzPct val="100000"/>
              <a:buFont typeface="Trebuchet MS"/>
              <a:buChar char="●"/>
            </a:pPr>
            <a:r>
              <a:rPr lang="en-US" sz="3600" i="1" dirty="0" err="1">
                <a:latin typeface="Trebuchet MS"/>
                <a:ea typeface="Trebuchet MS"/>
                <a:cs typeface="Trebuchet MS"/>
                <a:sym typeface="Trebuchet MS"/>
              </a:rPr>
              <a:t>Eleman</a:t>
            </a:r>
            <a:r>
              <a:rPr lang="en-US" sz="3600" i="1" dirty="0">
                <a:latin typeface="Trebuchet MS"/>
                <a:ea typeface="Trebuchet MS"/>
                <a:cs typeface="Trebuchet MS"/>
                <a:sym typeface="Trebuchet MS"/>
              </a:rPr>
              <a:t> </a:t>
            </a:r>
            <a:r>
              <a:rPr lang="en-US" sz="3600" i="1" dirty="0" err="1">
                <a:latin typeface="Trebuchet MS"/>
                <a:ea typeface="Trebuchet MS"/>
                <a:cs typeface="Trebuchet MS"/>
                <a:sym typeface="Trebuchet MS"/>
              </a:rPr>
              <a:t>Naratif</a:t>
            </a:r>
            <a:r>
              <a:rPr lang="en-US" sz="3600" i="1" dirty="0">
                <a:latin typeface="Trebuchet MS"/>
                <a:ea typeface="Trebuchet MS"/>
                <a:cs typeface="Trebuchet MS"/>
                <a:sym typeface="Trebuchet MS"/>
              </a:rPr>
              <a:t> (Narrative Components)</a:t>
            </a:r>
          </a:p>
          <a:p>
            <a:pPr marL="457200" lvl="0" indent="-337185" algn="l" rtl="0">
              <a:lnSpc>
                <a:spcPct val="115000"/>
              </a:lnSpc>
              <a:spcBef>
                <a:spcPts val="0"/>
              </a:spcBef>
              <a:spcAft>
                <a:spcPts val="0"/>
              </a:spcAft>
              <a:buSzPct val="100000"/>
              <a:buFont typeface="Trebuchet MS"/>
              <a:buChar char="●"/>
            </a:pPr>
            <a:endParaRPr lang="en-US" sz="3600" dirty="0">
              <a:latin typeface="Trebuchet MS"/>
              <a:ea typeface="Trebuchet MS"/>
              <a:cs typeface="Trebuchet MS"/>
              <a:sym typeface="Trebuchet MS"/>
            </a:endParaRPr>
          </a:p>
          <a:p>
            <a:pPr marL="120015">
              <a:lnSpc>
                <a:spcPct val="115000"/>
              </a:lnSpc>
              <a:buSzPct val="100000"/>
            </a:pPr>
            <a:r>
              <a:rPr lang="en-US" sz="2900" i="1" dirty="0">
                <a:latin typeface="Trebuchet MS"/>
                <a:ea typeface="Trebuchet MS"/>
                <a:cs typeface="Trebuchet MS"/>
                <a:sym typeface="Trebuchet MS"/>
              </a:rPr>
              <a:t>View complete summary on Connections’ website: </a:t>
            </a:r>
            <a:r>
              <a:rPr lang="en-US" sz="2900" i="1" dirty="0">
                <a:latin typeface="Trebuchet MS"/>
                <a:ea typeface="Trebuchet MS"/>
                <a:cs typeface="Trebuchet MS"/>
                <a:sym typeface="Trebuchet MS"/>
                <a:hlinkClick r:id="rId3"/>
              </a:rPr>
              <a:t>www.connectedpb.com/title-1</a:t>
            </a:r>
            <a:r>
              <a:rPr lang="en-US" sz="2900" i="1" dirty="0">
                <a:latin typeface="Trebuchet MS"/>
                <a:ea typeface="Trebuchet MS"/>
                <a:cs typeface="Trebuchet MS"/>
                <a:sym typeface="Trebuchet MS"/>
              </a:rPr>
              <a:t>   </a:t>
            </a:r>
          </a:p>
          <a:p>
            <a:pPr marL="457200" lvl="0" indent="-337185" algn="l" rtl="0">
              <a:lnSpc>
                <a:spcPct val="115000"/>
              </a:lnSpc>
              <a:spcBef>
                <a:spcPts val="0"/>
              </a:spcBef>
              <a:spcAft>
                <a:spcPts val="0"/>
              </a:spcAft>
              <a:buSzPct val="100000"/>
              <a:buFont typeface="Trebuchet MS"/>
              <a:buChar char="●"/>
            </a:pPr>
            <a:endParaRPr sz="3600" dirty="0">
              <a:latin typeface="Trebuchet MS"/>
              <a:ea typeface="Trebuchet MS"/>
              <a:cs typeface="Trebuchet MS"/>
              <a:sym typeface="Trebuchet MS"/>
            </a:endParaRPr>
          </a:p>
          <a:p>
            <a:pPr marL="0" lvl="0" indent="0" algn="l" rtl="0">
              <a:lnSpc>
                <a:spcPct val="115000"/>
              </a:lnSpc>
              <a:spcBef>
                <a:spcPts val="323"/>
              </a:spcBef>
              <a:spcAft>
                <a:spcPts val="0"/>
              </a:spcAft>
              <a:buClr>
                <a:schemeClr val="dk1"/>
              </a:buClr>
              <a:buSzPct val="52777"/>
              <a:buNone/>
            </a:pPr>
            <a:endParaRPr sz="3600" dirty="0">
              <a:latin typeface="Trebuchet MS"/>
              <a:ea typeface="Trebuchet MS"/>
              <a:cs typeface="Trebuchet MS"/>
              <a:sym typeface="Trebuchet MS"/>
            </a:endParaRPr>
          </a:p>
        </p:txBody>
      </p:sp>
      <p:sp>
        <p:nvSpPr>
          <p:cNvPr id="250" name="Google Shape;250;p8"/>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dirty="0">
                <a:latin typeface="Trebuchet MS"/>
                <a:ea typeface="Trebuchet MS"/>
                <a:cs typeface="Trebuchet MS"/>
                <a:sym typeface="Trebuchet MS"/>
              </a:rPr>
              <a:t>Plan </a:t>
            </a:r>
            <a:r>
              <a:rPr lang="en-US" sz="3000" b="1" dirty="0" err="1">
                <a:latin typeface="Trebuchet MS"/>
                <a:ea typeface="Trebuchet MS"/>
                <a:cs typeface="Trebuchet MS"/>
                <a:sym typeface="Trebuchet MS"/>
              </a:rPr>
              <a:t>pou</a:t>
            </a:r>
            <a:r>
              <a:rPr lang="en-US" sz="3000" b="1" dirty="0">
                <a:latin typeface="Trebuchet MS"/>
                <a:ea typeface="Trebuchet MS"/>
                <a:cs typeface="Trebuchet MS"/>
                <a:sym typeface="Trebuchet MS"/>
              </a:rPr>
              <a:t> Tout </a:t>
            </a:r>
            <a:r>
              <a:rPr lang="en-US" sz="3000" b="1" dirty="0" err="1">
                <a:latin typeface="Trebuchet MS"/>
                <a:ea typeface="Trebuchet MS"/>
                <a:cs typeface="Trebuchet MS"/>
                <a:sym typeface="Trebuchet MS"/>
              </a:rPr>
              <a:t>Lekòl</a:t>
            </a:r>
            <a:r>
              <a:rPr lang="en-US" sz="3000" b="1" dirty="0">
                <a:latin typeface="Trebuchet MS"/>
                <a:ea typeface="Trebuchet MS"/>
                <a:cs typeface="Trebuchet MS"/>
                <a:sym typeface="Trebuchet MS"/>
              </a:rPr>
              <a:t> </a:t>
            </a:r>
            <a:r>
              <a:rPr lang="en-US" sz="3000" b="1" dirty="0" err="1">
                <a:latin typeface="Trebuchet MS"/>
                <a:ea typeface="Trebuchet MS"/>
                <a:cs typeface="Trebuchet MS"/>
                <a:sym typeface="Trebuchet MS"/>
              </a:rPr>
              <a:t>nou</a:t>
            </a:r>
            <a:r>
              <a:rPr lang="en-US" sz="3000" b="1" dirty="0">
                <a:latin typeface="Trebuchet MS"/>
                <a:ea typeface="Trebuchet MS"/>
                <a:cs typeface="Trebuchet MS"/>
                <a:sym typeface="Trebuchet MS"/>
              </a:rPr>
              <a:t> an (SWP)</a:t>
            </a:r>
            <a:endParaRPr sz="3000" dirty="0">
              <a:latin typeface="Trebuchet MS"/>
              <a:ea typeface="Trebuchet MS"/>
              <a:cs typeface="Trebuchet MS"/>
              <a:sym typeface="Trebuchet MS"/>
            </a:endParaRPr>
          </a:p>
        </p:txBody>
      </p:sp>
      <p:sp>
        <p:nvSpPr>
          <p:cNvPr id="251" name="Google Shape;251;p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8</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body" idx="1"/>
          </p:nvPr>
        </p:nvSpPr>
        <p:spPr>
          <a:xfrm>
            <a:off x="753534" y="1199830"/>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US" sz="2200">
                <a:latin typeface="Trebuchet MS"/>
                <a:ea typeface="Trebuchet MS"/>
                <a:cs typeface="Trebuchet MS"/>
                <a:sym typeface="Trebuchet MS"/>
              </a:rPr>
              <a:t>Pou satisfè rezilta nou prevwa yo, n ap itilize fon Tit I ane sa a pou sa ki anba yo:</a:t>
            </a:r>
            <a:endParaRPr sz="2200">
              <a:latin typeface="Trebuchet MS"/>
              <a:ea typeface="Trebuchet MS"/>
              <a:cs typeface="Trebuchet MS"/>
              <a:sym typeface="Trebuchet MS"/>
            </a:endParaRPr>
          </a:p>
        </p:txBody>
      </p:sp>
      <p:sp>
        <p:nvSpPr>
          <p:cNvPr id="259" name="Google Shape;259;p9"/>
          <p:cNvSpPr txBox="1">
            <a:spLocks noGrp="1"/>
          </p:cNvSpPr>
          <p:nvPr>
            <p:ph type="body" idx="2"/>
          </p:nvPr>
        </p:nvSpPr>
        <p:spPr>
          <a:xfrm>
            <a:off x="457200" y="1897760"/>
            <a:ext cx="8229600" cy="3010500"/>
          </a:xfrm>
          <a:prstGeom prst="rect">
            <a:avLst/>
          </a:prstGeom>
          <a:noFill/>
          <a:ln>
            <a:noFill/>
          </a:ln>
        </p:spPr>
        <p:txBody>
          <a:bodyPr spcFirstLastPara="1" wrap="square" lIns="91425" tIns="45700" rIns="91425" bIns="45700" anchor="t" anchorCtr="0">
            <a:normAutofit/>
          </a:bodyPr>
          <a:lstStyle/>
          <a:p>
            <a:pPr marL="342900" lvl="0" indent="-330200" algn="l" rtl="0">
              <a:lnSpc>
                <a:spcPct val="115000"/>
              </a:lnSpc>
              <a:spcBef>
                <a:spcPts val="0"/>
              </a:spcBef>
              <a:spcAft>
                <a:spcPts val="0"/>
              </a:spcAft>
              <a:buClr>
                <a:schemeClr val="dk1"/>
              </a:buClr>
              <a:buSzPts val="2000"/>
              <a:buFont typeface="Trebuchet MS"/>
              <a:buChar char="●"/>
            </a:pPr>
            <a:r>
              <a:rPr lang="en-US" sz="2000" b="1">
                <a:latin typeface="Trebuchet MS"/>
                <a:ea typeface="Trebuchet MS"/>
                <a:cs typeface="Trebuchet MS"/>
                <a:sym typeface="Trebuchet MS"/>
              </a:rPr>
              <a:t>Enstriksyon nan Klas</a:t>
            </a:r>
            <a:endParaRPr sz="2000" b="1">
              <a:latin typeface="Trebuchet MS"/>
              <a:ea typeface="Trebuchet MS"/>
              <a:cs typeface="Trebuchet MS"/>
              <a:sym typeface="Trebuchet MS"/>
            </a:endParaRPr>
          </a:p>
          <a:p>
            <a:pPr marL="742950" lvl="1" indent="-260350" algn="l" rtl="0">
              <a:lnSpc>
                <a:spcPct val="115000"/>
              </a:lnSpc>
              <a:spcBef>
                <a:spcPts val="440"/>
              </a:spcBef>
              <a:spcAft>
                <a:spcPts val="0"/>
              </a:spcAft>
              <a:buClr>
                <a:schemeClr val="dk1"/>
              </a:buClr>
              <a:buSzPts val="1800"/>
              <a:buFont typeface="Trebuchet MS"/>
              <a:buChar char="•"/>
            </a:pPr>
            <a:r>
              <a:rPr lang="en-US" sz="1800" u="sng">
                <a:latin typeface="Trebuchet MS"/>
                <a:ea typeface="Trebuchet MS"/>
                <a:cs typeface="Trebuchet MS"/>
                <a:sym typeface="Trebuchet MS"/>
              </a:rPr>
              <a:t>Djòb Pwofesè (yo)</a:t>
            </a:r>
            <a:endParaRPr sz="1800">
              <a:latin typeface="Trebuchet MS"/>
              <a:ea typeface="Trebuchet MS"/>
              <a:cs typeface="Trebuchet MS"/>
              <a:sym typeface="Trebuchet MS"/>
            </a:endParaRPr>
          </a:p>
          <a:p>
            <a:pPr marL="0" lvl="0" indent="0" algn="l" rtl="0">
              <a:lnSpc>
                <a:spcPct val="115000"/>
              </a:lnSpc>
              <a:spcBef>
                <a:spcPts val="440"/>
              </a:spcBef>
              <a:spcAft>
                <a:spcPts val="0"/>
              </a:spcAft>
              <a:buClr>
                <a:schemeClr val="dk1"/>
              </a:buClr>
              <a:buSzPts val="2200"/>
              <a:buNone/>
            </a:pPr>
            <a:r>
              <a:rPr lang="en-US" sz="1800">
                <a:latin typeface="Trebuchet MS"/>
                <a:ea typeface="Trebuchet MS"/>
                <a:cs typeface="Trebuchet MS"/>
                <a:sym typeface="Trebuchet MS"/>
              </a:rPr>
              <a:t>	      </a:t>
            </a:r>
            <a:r>
              <a:rPr lang="en-US" sz="1800" i="1">
                <a:latin typeface="Trebuchet MS"/>
                <a:ea typeface="Trebuchet MS"/>
                <a:cs typeface="Trebuchet MS"/>
                <a:sym typeface="Trebuchet MS"/>
              </a:rPr>
              <a:t>Diskite travay yo fè ki enfliyanse rannman elèv</a:t>
            </a:r>
            <a:endParaRPr sz="1800" i="1">
              <a:latin typeface="Trebuchet MS"/>
              <a:ea typeface="Trebuchet MS"/>
              <a:cs typeface="Trebuchet MS"/>
              <a:sym typeface="Trebuchet MS"/>
            </a:endParaRPr>
          </a:p>
          <a:p>
            <a:pPr marL="742950" lvl="1" indent="-260350" algn="l" rtl="0">
              <a:lnSpc>
                <a:spcPct val="115000"/>
              </a:lnSpc>
              <a:spcBef>
                <a:spcPts val="440"/>
              </a:spcBef>
              <a:spcAft>
                <a:spcPts val="0"/>
              </a:spcAft>
              <a:buClr>
                <a:schemeClr val="dk1"/>
              </a:buClr>
              <a:buSzPts val="1800"/>
              <a:buFont typeface="Trebuchet MS"/>
              <a:buChar char="•"/>
            </a:pPr>
            <a:r>
              <a:rPr lang="en-US" sz="1800" u="sng">
                <a:latin typeface="Trebuchet MS"/>
                <a:ea typeface="Trebuchet MS"/>
                <a:cs typeface="Trebuchet MS"/>
                <a:sym typeface="Trebuchet MS"/>
              </a:rPr>
              <a:t>Opòtinite pou pwolonje aprantisaj</a:t>
            </a:r>
            <a:endParaRPr sz="1800" u="sng">
              <a:latin typeface="Trebuchet MS"/>
              <a:ea typeface="Trebuchet MS"/>
              <a:cs typeface="Trebuchet MS"/>
              <a:sym typeface="Trebuchet MS"/>
            </a:endParaRPr>
          </a:p>
          <a:p>
            <a:pPr marL="0" lvl="0" indent="0" algn="l" rtl="0">
              <a:lnSpc>
                <a:spcPct val="115000"/>
              </a:lnSpc>
              <a:spcBef>
                <a:spcPts val="440"/>
              </a:spcBef>
              <a:spcAft>
                <a:spcPts val="0"/>
              </a:spcAft>
              <a:buClr>
                <a:schemeClr val="dk1"/>
              </a:buClr>
              <a:buSzPts val="2200"/>
              <a:buNone/>
            </a:pPr>
            <a:r>
              <a:rPr lang="en-US" sz="1800" i="1">
                <a:latin typeface="Trebuchet MS"/>
                <a:ea typeface="Trebuchet MS"/>
                <a:cs typeface="Trebuchet MS"/>
                <a:sym typeface="Trebuchet MS"/>
              </a:rPr>
              <a:t>	      Diskite pwosedi ak orè pou leson patikilye </a:t>
            </a:r>
            <a:endParaRPr sz="1800" i="1">
              <a:latin typeface="Trebuchet MS"/>
              <a:ea typeface="Trebuchet MS"/>
              <a:cs typeface="Trebuchet MS"/>
              <a:sym typeface="Trebuchet MS"/>
            </a:endParaRPr>
          </a:p>
          <a:p>
            <a:pPr marL="742950" lvl="1" indent="-260350" algn="l" rtl="0">
              <a:lnSpc>
                <a:spcPct val="115000"/>
              </a:lnSpc>
              <a:spcBef>
                <a:spcPts val="440"/>
              </a:spcBef>
              <a:spcAft>
                <a:spcPts val="0"/>
              </a:spcAft>
              <a:buClr>
                <a:schemeClr val="dk1"/>
              </a:buClr>
              <a:buSzPts val="1800"/>
              <a:buFont typeface="Trebuchet MS"/>
              <a:buChar char="•"/>
            </a:pPr>
            <a:r>
              <a:rPr lang="en-US" sz="1800" u="sng">
                <a:latin typeface="Trebuchet MS"/>
                <a:ea typeface="Trebuchet MS"/>
                <a:cs typeface="Trebuchet MS"/>
                <a:sym typeface="Trebuchet MS"/>
              </a:rPr>
              <a:t>Teknoloji ak founiti </a:t>
            </a:r>
            <a:endParaRPr sz="1800">
              <a:latin typeface="Trebuchet MS"/>
              <a:ea typeface="Trebuchet MS"/>
              <a:cs typeface="Trebuchet MS"/>
              <a:sym typeface="Trebuchet MS"/>
            </a:endParaRPr>
          </a:p>
          <a:p>
            <a:pPr marL="0" lvl="0" indent="0" algn="l" rtl="0">
              <a:lnSpc>
                <a:spcPct val="115000"/>
              </a:lnSpc>
              <a:spcBef>
                <a:spcPts val="440"/>
              </a:spcBef>
              <a:spcAft>
                <a:spcPts val="0"/>
              </a:spcAft>
              <a:buClr>
                <a:schemeClr val="dk1"/>
              </a:buClr>
              <a:buSzPts val="2200"/>
              <a:buNone/>
            </a:pPr>
            <a:r>
              <a:rPr lang="en-US" sz="1800">
                <a:latin typeface="Trebuchet MS"/>
                <a:ea typeface="Trebuchet MS"/>
                <a:cs typeface="Trebuchet MS"/>
                <a:sym typeface="Trebuchet MS"/>
              </a:rPr>
              <a:t>	      </a:t>
            </a:r>
            <a:r>
              <a:rPr lang="en-US" sz="1800" i="1">
                <a:latin typeface="Trebuchet MS"/>
                <a:ea typeface="Trebuchet MS"/>
                <a:cs typeface="Trebuchet MS"/>
                <a:sym typeface="Trebuchet MS"/>
              </a:rPr>
              <a:t>Pouki rezon epi ki enpak sa genyen sou rannman elèv? </a:t>
            </a:r>
            <a:endParaRPr sz="1800">
              <a:latin typeface="Trebuchet MS"/>
              <a:ea typeface="Trebuchet MS"/>
              <a:cs typeface="Trebuchet MS"/>
              <a:sym typeface="Trebuchet MS"/>
            </a:endParaRPr>
          </a:p>
        </p:txBody>
      </p:sp>
      <p:sp>
        <p:nvSpPr>
          <p:cNvPr id="260" name="Google Shape;260;p9"/>
          <p:cNvSpPr txBox="1">
            <a:spLocks noGrp="1"/>
          </p:cNvSpPr>
          <p:nvPr>
            <p:ph type="title"/>
          </p:nvPr>
        </p:nvSpPr>
        <p:spPr>
          <a:xfrm>
            <a:off x="457200" y="283412"/>
            <a:ext cx="8229600" cy="77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Pwen Santral Tit I </a:t>
            </a:r>
            <a:endParaRPr sz="3000">
              <a:latin typeface="Trebuchet MS"/>
              <a:ea typeface="Trebuchet MS"/>
              <a:cs typeface="Trebuchet MS"/>
              <a:sym typeface="Trebuchet MS"/>
            </a:endParaRPr>
          </a:p>
        </p:txBody>
      </p:sp>
      <p:sp>
        <p:nvSpPr>
          <p:cNvPr id="261" name="Google Shape;261;p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9</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9A28BD-CE9E-4BD1-93A2-235774FFB3BC}">
  <ds:schemaRefs>
    <ds:schemaRef ds:uri="http://schemas.microsoft.com/office/2006/metadata/properties"/>
    <ds:schemaRef ds:uri="http://schemas.microsoft.com/office/infopath/2007/PartnerControls"/>
    <ds:schemaRef ds:uri="07e5bf89-2325-40ce-80fd-96d0b26d4a52"/>
  </ds:schemaRefs>
</ds:datastoreItem>
</file>

<file path=customXml/itemProps2.xml><?xml version="1.0" encoding="utf-8"?>
<ds:datastoreItem xmlns:ds="http://schemas.openxmlformats.org/officeDocument/2006/customXml" ds:itemID="{9B97BBAD-179E-4E67-A165-5F80C5170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98BB0C-E17C-4ED7-883C-6C78C4324E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3625</Words>
  <Application>Microsoft Macintosh PowerPoint</Application>
  <PresentationFormat>On-screen Show (16:9)</PresentationFormat>
  <Paragraphs>336</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Montserrat Thin</vt:lpstr>
      <vt:lpstr>Arial</vt:lpstr>
      <vt:lpstr>Times New Roman</vt:lpstr>
      <vt:lpstr>Montserrat Light</vt:lpstr>
      <vt:lpstr>Trebuchet MS</vt:lpstr>
      <vt:lpstr>Calibri</vt:lpstr>
      <vt:lpstr>Montserrat Black</vt:lpstr>
      <vt:lpstr>Montserrat</vt:lpstr>
      <vt:lpstr>Simple Light</vt:lpstr>
      <vt:lpstr>Reyinyon Anyèl Tit I</vt:lpstr>
      <vt:lpstr>Objektif Reyinyon an</vt:lpstr>
      <vt:lpstr>Kisa Tit I an ye?</vt:lpstr>
      <vt:lpstr>PowerPoint Presentation</vt:lpstr>
      <vt:lpstr>Sa sa vle Di pou Lekòl nou yo? </vt:lpstr>
      <vt:lpstr>Kisa sa vle Di pou Lekòl nou yo? </vt:lpstr>
      <vt:lpstr>PowerPoint Presentation</vt:lpstr>
      <vt:lpstr>Plan pou Tout Lekòl nou an (SWP)</vt:lpstr>
      <vt:lpstr>Pwen Santral Tit I </vt:lpstr>
      <vt:lpstr>Pwen Santral Tit I </vt:lpstr>
      <vt:lpstr>Angajman Fanmi ak Paran      </vt:lpstr>
      <vt:lpstr>Plan Angajman Paran &amp; Fanmi </vt:lpstr>
      <vt:lpstr>Plan Angajman Paran &amp; Fanmi </vt:lpstr>
      <vt:lpstr>Seminè Fòmasyon pou Paran</vt:lpstr>
      <vt:lpstr>Kontra ant Paran ak Lekòl la</vt:lpstr>
      <vt:lpstr>Kontra ant Paran ak Lekòl la</vt:lpstr>
      <vt:lpstr>Dwa Paran pou Konnen</vt:lpstr>
      <vt:lpstr>Dwa Paran pou Konnen</vt:lpstr>
      <vt:lpstr>PowerPoint Presentation</vt:lpstr>
      <vt:lpstr>  Pwogram Edikasyon Migran</vt:lpstr>
      <vt:lpstr>PowerPoint Presentation</vt:lpstr>
      <vt:lpstr>Elèv K ap Fè Eksperyans Sanzabri  Tout Elèv Genyen Dwa pou Jwenn Edikasyon</vt:lpstr>
      <vt:lpstr>Elèv K ap Fè Eksperyans Sanzabri</vt:lpstr>
      <vt:lpstr> Elèv K ap Fè Eksperyans Sanzabri </vt:lpstr>
      <vt:lpstr>Konklizyon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Windows User</dc:creator>
  <cp:lastModifiedBy>Elizabeth Potter</cp:lastModifiedBy>
  <cp:revision>2</cp:revision>
  <dcterms:created xsi:type="dcterms:W3CDTF">2014-11-11T21:18:40Z</dcterms:created>
  <dcterms:modified xsi:type="dcterms:W3CDTF">2024-10-16T17:38:56Z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y fmtid="{D5CDD505-2E9C-101B-9397-08002B2CF9AE}" pid="3" name="Order">
    <vt:r8>30100</vt:r8>
  </property>
</Properties>
</file>